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99" r:id="rId3"/>
    <p:sldId id="290" r:id="rId4"/>
    <p:sldId id="291" r:id="rId5"/>
    <p:sldId id="292" r:id="rId6"/>
    <p:sldId id="295" r:id="rId7"/>
    <p:sldId id="296" r:id="rId8"/>
    <p:sldId id="294" r:id="rId9"/>
    <p:sldId id="298" r:id="rId10"/>
    <p:sldId id="297" r:id="rId11"/>
    <p:sldId id="300" r:id="rId12"/>
    <p:sldId id="301" r:id="rId13"/>
    <p:sldId id="302" r:id="rId14"/>
    <p:sldId id="303" r:id="rId15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Fira Sans Extra Condensed" panose="020B0503050000020004" pitchFamily="34" charset="0"/>
      <p:regular r:id=""/>
      <p:bold r:id=""/>
      <p:italic r:id=""/>
      <p:boldItalic r:id=""/>
    </p:embeddedFont>
    <p:embeddedFont>
      <p:font typeface="Fira Sans Extra Condensed Medium" panose="020B0603050000020004" pitchFamily="34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ADD3B3-41FF-49E6-9F5B-8865F06400F9}">
  <a:tblStyle styleId="{93ADD3B3-41FF-49E6-9F5B-8865F06400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2"/>
    <p:restoredTop sz="94658"/>
  </p:normalViewPr>
  <p:slideViewPr>
    <p:cSldViewPr snapToGrid="0">
      <p:cViewPr>
        <p:scale>
          <a:sx n="155" d="100"/>
          <a:sy n="155" d="100"/>
        </p:scale>
        <p:origin x="32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960130cb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960130cb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A553B-E4F1-9A32-8B77-8C8C1AABD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C2767A-17A9-459F-1193-14AC2AD1E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F74822-AF68-B7F0-72E3-A082D1588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state allocations: https://</a:t>
            </a:r>
            <a:r>
              <a:rPr lang="en-US" dirty="0" err="1"/>
              <a:t>rlwagner.shinyapps.io</a:t>
            </a:r>
            <a:r>
              <a:rPr lang="en-US" dirty="0"/>
              <a:t>/</a:t>
            </a:r>
            <a:r>
              <a:rPr lang="en-US" dirty="0" err="1"/>
              <a:t>state_allocations_app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65607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05518-C74A-D041-D0A5-EDB288303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9CC4A8-8764-7D8D-218D-08AA4007E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D0FDBC-A625-BE02-914B-663F83109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854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C2A3D-0BDA-D51F-4D21-9813B41D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37322-D4AF-5C1E-1258-36C294032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EBF7CB-FBC9-68D3-9180-C7935214F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8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E98DF-6612-8DBB-DBE7-2381FCFE4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B501A3-CC7D-A4DB-F9ED-96342E9C2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B56DA-D5A2-4CF8-DFEF-5B46E7E78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85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0882A-FE33-F100-CC67-EFCDE6BC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B3D57-83AE-FC66-AF73-6B3CAC964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1D504-3906-CFE3-71D2-637385EBE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5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86D92-88BA-5624-7E95-C33EE699E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FDCB7-7810-C54F-2498-E8B9258AD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2BB44-9B7F-55B5-6E5E-28F59397E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70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13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E697D-E91C-ED53-C6B7-0AE671D7F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09DCF-CD14-8330-D4B7-AD9FE2C48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2C8E1F-7369-32DD-E0B2-534E82EC4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2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5FFD-22C7-CCF6-FF64-D319C29D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EAEAB-514E-2F16-6EB8-F19D2F7D24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E2B16-40E8-F1BE-2C0F-A98AA5899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34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654DF-A44D-58F7-16E9-8434A877F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8AE45-8A17-845C-4718-40404E7F7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FD56F-C955-E6CB-5D7E-D57C6C14A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3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023FB-D036-9113-3547-11D0ACDF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B0AB6-18B8-4E46-E371-05E6F4231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F17ED7-2FEB-26AA-61F2-3194482D5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41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67AD3-38DE-089D-2392-2B2D8676F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8F6D4-01D0-A5EB-2136-0E3560571A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DB656-B77B-9437-0F14-F144099DD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96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E5812-6355-952E-045E-61969EFE4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560F0-1AA9-E331-3022-7711523CE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B849A-F793-5E05-1CDE-FDA6CE814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6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37375" y="1553275"/>
            <a:ext cx="3244200" cy="15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46733" y="3256500"/>
            <a:ext cx="32442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62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152649"/>
            <a:ext cx="8262900" cy="35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62900" cy="6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629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649"/>
            <a:ext cx="8262900" cy="3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 sz="18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127880" y="1553275"/>
            <a:ext cx="4308453" cy="15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Low-Income Housing Tax Credit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746733" y="3041815"/>
            <a:ext cx="36896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Affordable Housing Production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-13378" y="-44819"/>
            <a:ext cx="4141259" cy="5278880"/>
            <a:chOff x="3282515" y="1242075"/>
            <a:chExt cx="2708830" cy="3452957"/>
          </a:xfrm>
        </p:grpSpPr>
        <p:sp>
          <p:nvSpPr>
            <p:cNvPr id="49" name="Google Shape;49;p15"/>
            <p:cNvSpPr/>
            <p:nvPr/>
          </p:nvSpPr>
          <p:spPr>
            <a:xfrm>
              <a:off x="4177189" y="1242075"/>
              <a:ext cx="789377" cy="3452749"/>
            </a:xfrm>
            <a:custGeom>
              <a:avLst/>
              <a:gdLst/>
              <a:ahLst/>
              <a:cxnLst/>
              <a:rect l="l" t="t" r="r" b="b"/>
              <a:pathLst>
                <a:path w="36728" h="160649" extrusionOk="0">
                  <a:moveTo>
                    <a:pt x="1" y="0"/>
                  </a:moveTo>
                  <a:lnTo>
                    <a:pt x="535" y="160649"/>
                  </a:lnTo>
                  <a:lnTo>
                    <a:pt x="36727" y="160649"/>
                  </a:lnTo>
                  <a:lnTo>
                    <a:pt x="36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244075" y="1307144"/>
              <a:ext cx="655611" cy="340820"/>
              <a:chOff x="4262387" y="1246144"/>
              <a:chExt cx="655611" cy="340820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4262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381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262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4381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262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4381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4500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4619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500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4619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4500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4619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4738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4857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738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4857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4738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4857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9;p15"/>
            <p:cNvSpPr/>
            <p:nvPr/>
          </p:nvSpPr>
          <p:spPr>
            <a:xfrm>
              <a:off x="4026638" y="2053100"/>
              <a:ext cx="641676" cy="2641920"/>
            </a:xfrm>
            <a:custGeom>
              <a:avLst/>
              <a:gdLst/>
              <a:ahLst/>
              <a:cxnLst/>
              <a:rect l="l" t="t" r="r" b="b"/>
              <a:pathLst>
                <a:path w="51905" h="116551" extrusionOk="0">
                  <a:moveTo>
                    <a:pt x="1" y="1"/>
                  </a:moveTo>
                  <a:lnTo>
                    <a:pt x="2202" y="116551"/>
                  </a:lnTo>
                  <a:lnTo>
                    <a:pt x="51905" y="116551"/>
                  </a:lnTo>
                  <a:lnTo>
                    <a:pt x="51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026613" y="2039913"/>
              <a:ext cx="7332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71;p15"/>
            <p:cNvGrpSpPr/>
            <p:nvPr/>
          </p:nvGrpSpPr>
          <p:grpSpPr>
            <a:xfrm>
              <a:off x="4167404" y="2222314"/>
              <a:ext cx="298600" cy="883532"/>
              <a:chOff x="4185716" y="2161314"/>
              <a:chExt cx="298600" cy="883532"/>
            </a:xfrm>
          </p:grpSpPr>
          <p:sp>
            <p:nvSpPr>
              <p:cNvPr id="72" name="Google Shape;72;p15"/>
              <p:cNvSpPr/>
              <p:nvPr/>
            </p:nvSpPr>
            <p:spPr>
              <a:xfrm>
                <a:off x="4304705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304705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423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423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4304705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4423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4423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304705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185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4185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4185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4185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4304705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4304705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4423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4423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4304705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4423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4185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4185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4185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" name="Google Shape;93;p15"/>
            <p:cNvSpPr/>
            <p:nvPr/>
          </p:nvSpPr>
          <p:spPr>
            <a:xfrm>
              <a:off x="3372124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1" y="0"/>
                  </a:moveTo>
                  <a:lnTo>
                    <a:pt x="1" y="11676"/>
                  </a:lnTo>
                  <a:lnTo>
                    <a:pt x="1669" y="11676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282515" y="4350574"/>
              <a:ext cx="588939" cy="89645"/>
            </a:xfrm>
            <a:custGeom>
              <a:avLst/>
              <a:gdLst/>
              <a:ahLst/>
              <a:cxnLst/>
              <a:rect l="l" t="t" r="r" b="b"/>
              <a:pathLst>
                <a:path w="36694" h="4171" extrusionOk="0">
                  <a:moveTo>
                    <a:pt x="0" y="1"/>
                  </a:moveTo>
                  <a:lnTo>
                    <a:pt x="0" y="4170"/>
                  </a:lnTo>
                  <a:lnTo>
                    <a:pt x="36693" y="4170"/>
                  </a:lnTo>
                  <a:lnTo>
                    <a:pt x="36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3479668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0" y="0"/>
                  </a:moveTo>
                  <a:lnTo>
                    <a:pt x="0" y="11676"/>
                  </a:lnTo>
                  <a:lnTo>
                    <a:pt x="1668" y="11676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5812544" y="4117710"/>
              <a:ext cx="178801" cy="422602"/>
            </a:xfrm>
            <a:custGeom>
              <a:avLst/>
              <a:gdLst/>
              <a:ahLst/>
              <a:cxnLst/>
              <a:rect l="l" t="t" r="r" b="b"/>
              <a:pathLst>
                <a:path w="9174" h="21683" extrusionOk="0">
                  <a:moveTo>
                    <a:pt x="4570" y="0"/>
                  </a:moveTo>
                  <a:cubicBezTo>
                    <a:pt x="2035" y="0"/>
                    <a:pt x="0" y="2068"/>
                    <a:pt x="0" y="4604"/>
                  </a:cubicBezTo>
                  <a:lnTo>
                    <a:pt x="0" y="17113"/>
                  </a:lnTo>
                  <a:cubicBezTo>
                    <a:pt x="0" y="19614"/>
                    <a:pt x="2035" y="21683"/>
                    <a:pt x="4570" y="21683"/>
                  </a:cubicBezTo>
                  <a:cubicBezTo>
                    <a:pt x="7105" y="21683"/>
                    <a:pt x="9173" y="19614"/>
                    <a:pt x="9173" y="17113"/>
                  </a:cubicBezTo>
                  <a:lnTo>
                    <a:pt x="9173" y="4604"/>
                  </a:lnTo>
                  <a:cubicBezTo>
                    <a:pt x="9173" y="2068"/>
                    <a:pt x="7105" y="0"/>
                    <a:pt x="4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flipH="1">
              <a:off x="5896087" y="4345888"/>
              <a:ext cx="16274" cy="349144"/>
            </a:xfrm>
            <a:custGeom>
              <a:avLst/>
              <a:gdLst/>
              <a:ahLst/>
              <a:cxnLst/>
              <a:rect l="l" t="t" r="r" b="b"/>
              <a:pathLst>
                <a:path w="835" h="17914" extrusionOk="0">
                  <a:moveTo>
                    <a:pt x="434" y="1"/>
                  </a:moveTo>
                  <a:cubicBezTo>
                    <a:pt x="200" y="1"/>
                    <a:pt x="0" y="168"/>
                    <a:pt x="0" y="401"/>
                  </a:cubicBezTo>
                  <a:lnTo>
                    <a:pt x="0" y="17514"/>
                  </a:lnTo>
                  <a:cubicBezTo>
                    <a:pt x="0" y="17714"/>
                    <a:pt x="200" y="17914"/>
                    <a:pt x="434" y="17914"/>
                  </a:cubicBezTo>
                  <a:cubicBezTo>
                    <a:pt x="634" y="17914"/>
                    <a:pt x="834" y="17714"/>
                    <a:pt x="834" y="17514"/>
                  </a:cubicBezTo>
                  <a:lnTo>
                    <a:pt x="834" y="401"/>
                  </a:lnTo>
                  <a:cubicBezTo>
                    <a:pt x="834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5532995" y="3874571"/>
              <a:ext cx="251635" cy="594250"/>
            </a:xfrm>
            <a:custGeom>
              <a:avLst/>
              <a:gdLst/>
              <a:ahLst/>
              <a:cxnLst/>
              <a:rect l="l" t="t" r="r" b="b"/>
              <a:pathLst>
                <a:path w="12911" h="30490" extrusionOk="0">
                  <a:moveTo>
                    <a:pt x="6472" y="1"/>
                  </a:moveTo>
                  <a:cubicBezTo>
                    <a:pt x="2870" y="1"/>
                    <a:pt x="1" y="2869"/>
                    <a:pt x="1" y="6439"/>
                  </a:cubicBezTo>
                  <a:lnTo>
                    <a:pt x="1" y="24051"/>
                  </a:lnTo>
                  <a:cubicBezTo>
                    <a:pt x="1" y="27620"/>
                    <a:pt x="2870" y="30489"/>
                    <a:pt x="6472" y="30489"/>
                  </a:cubicBezTo>
                  <a:cubicBezTo>
                    <a:pt x="10041" y="30489"/>
                    <a:pt x="12910" y="27620"/>
                    <a:pt x="12910" y="24051"/>
                  </a:cubicBezTo>
                  <a:lnTo>
                    <a:pt x="12910" y="6439"/>
                  </a:lnTo>
                  <a:cubicBezTo>
                    <a:pt x="12910" y="2869"/>
                    <a:pt x="10041" y="1"/>
                    <a:pt x="6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5647433" y="4197334"/>
              <a:ext cx="22764" cy="491518"/>
            </a:xfrm>
            <a:custGeom>
              <a:avLst/>
              <a:gdLst/>
              <a:ahLst/>
              <a:cxnLst/>
              <a:rect l="l" t="t" r="r" b="b"/>
              <a:pathLst>
                <a:path w="1168" h="25219" extrusionOk="0">
                  <a:moveTo>
                    <a:pt x="567" y="1"/>
                  </a:moveTo>
                  <a:cubicBezTo>
                    <a:pt x="234" y="1"/>
                    <a:pt x="0" y="268"/>
                    <a:pt x="0" y="601"/>
                  </a:cubicBezTo>
                  <a:lnTo>
                    <a:pt x="0" y="24619"/>
                  </a:lnTo>
                  <a:cubicBezTo>
                    <a:pt x="0" y="24952"/>
                    <a:pt x="234" y="25219"/>
                    <a:pt x="567" y="25219"/>
                  </a:cubicBezTo>
                  <a:cubicBezTo>
                    <a:pt x="901" y="25219"/>
                    <a:pt x="1168" y="24952"/>
                    <a:pt x="1168" y="24619"/>
                  </a:cubicBezTo>
                  <a:lnTo>
                    <a:pt x="1168" y="601"/>
                  </a:lnTo>
                  <a:cubicBezTo>
                    <a:pt x="1168" y="268"/>
                    <a:pt x="901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560736" y="1719712"/>
              <a:ext cx="4929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560738" y="1758100"/>
              <a:ext cx="492815" cy="1922588"/>
            </a:xfrm>
            <a:custGeom>
              <a:avLst/>
              <a:gdLst/>
              <a:ahLst/>
              <a:cxnLst/>
              <a:rect l="l" t="t" r="r" b="b"/>
              <a:pathLst>
                <a:path w="9975" h="33358" extrusionOk="0">
                  <a:moveTo>
                    <a:pt x="1" y="0"/>
                  </a:moveTo>
                  <a:lnTo>
                    <a:pt x="1" y="33357"/>
                  </a:lnTo>
                  <a:lnTo>
                    <a:pt x="9975" y="33357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2" name="Google Shape;102;p15"/>
            <p:cNvGrpSpPr/>
            <p:nvPr/>
          </p:nvGrpSpPr>
          <p:grpSpPr>
            <a:xfrm>
              <a:off x="4717925" y="1888592"/>
              <a:ext cx="178536" cy="478317"/>
              <a:chOff x="4736238" y="1827592"/>
              <a:chExt cx="178536" cy="478317"/>
            </a:xfrm>
          </p:grpSpPr>
          <p:sp>
            <p:nvSpPr>
              <p:cNvPr id="103" name="Google Shape;103;p15"/>
              <p:cNvSpPr/>
              <p:nvPr/>
            </p:nvSpPr>
            <p:spPr>
              <a:xfrm>
                <a:off x="47363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4736361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47363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47362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48541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4854174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48541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8540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" name="Google Shape;111;p15"/>
            <p:cNvSpPr/>
            <p:nvPr/>
          </p:nvSpPr>
          <p:spPr>
            <a:xfrm>
              <a:off x="3679688" y="3244002"/>
              <a:ext cx="453171" cy="1450151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5"/>
            <p:cNvGrpSpPr/>
            <p:nvPr/>
          </p:nvGrpSpPr>
          <p:grpSpPr>
            <a:xfrm>
              <a:off x="3816468" y="3352664"/>
              <a:ext cx="179611" cy="1019478"/>
              <a:chOff x="3834780" y="3291664"/>
              <a:chExt cx="179611" cy="1019478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3834780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834780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953791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53791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3834780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53791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953791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834780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834780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3834780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3953791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3953791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3834780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3953791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3953791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3834780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" name="Google Shape;129;p15"/>
            <p:cNvSpPr/>
            <p:nvPr/>
          </p:nvSpPr>
          <p:spPr>
            <a:xfrm>
              <a:off x="4759691" y="2531050"/>
              <a:ext cx="521896" cy="2142068"/>
            </a:xfrm>
            <a:custGeom>
              <a:avLst/>
              <a:gdLst/>
              <a:ahLst/>
              <a:cxnLst/>
              <a:rect l="l" t="t" r="r" b="b"/>
              <a:pathLst>
                <a:path w="16046" h="93868" extrusionOk="0">
                  <a:moveTo>
                    <a:pt x="1" y="0"/>
                  </a:moveTo>
                  <a:lnTo>
                    <a:pt x="1" y="93868"/>
                  </a:lnTo>
                  <a:lnTo>
                    <a:pt x="16046" y="93868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759694" y="2510475"/>
              <a:ext cx="530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131;p15"/>
            <p:cNvGrpSpPr/>
            <p:nvPr/>
          </p:nvGrpSpPr>
          <p:grpSpPr>
            <a:xfrm>
              <a:off x="4875741" y="2619827"/>
              <a:ext cx="298600" cy="478253"/>
              <a:chOff x="4946354" y="2558827"/>
              <a:chExt cx="298600" cy="478253"/>
            </a:xfrm>
          </p:grpSpPr>
          <p:sp>
            <p:nvSpPr>
              <p:cNvPr id="132" name="Google Shape;132;p15"/>
              <p:cNvSpPr/>
              <p:nvPr/>
            </p:nvSpPr>
            <p:spPr>
              <a:xfrm>
                <a:off x="5065343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5065343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5184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5184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5065343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5184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5184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5065343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4946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4946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4946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4946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" name="Google Shape;144;p15"/>
            <p:cNvSpPr/>
            <p:nvPr/>
          </p:nvSpPr>
          <p:spPr>
            <a:xfrm>
              <a:off x="4835761" y="3460250"/>
              <a:ext cx="620505" cy="1233863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835763" y="3458600"/>
              <a:ext cx="6213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15"/>
            <p:cNvGrpSpPr/>
            <p:nvPr/>
          </p:nvGrpSpPr>
          <p:grpSpPr>
            <a:xfrm>
              <a:off x="4953297" y="3578279"/>
              <a:ext cx="415238" cy="478317"/>
              <a:chOff x="4987134" y="3516054"/>
              <a:chExt cx="415238" cy="478317"/>
            </a:xfrm>
          </p:grpSpPr>
          <p:sp>
            <p:nvSpPr>
              <p:cNvPr id="147" name="Google Shape;147;p15"/>
              <p:cNvSpPr/>
              <p:nvPr/>
            </p:nvSpPr>
            <p:spPr>
              <a:xfrm>
                <a:off x="49872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49872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49872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49871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51050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51050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51050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51049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52239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52239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52239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52238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53417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53417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53417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53416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15"/>
            <p:cNvSpPr/>
            <p:nvPr/>
          </p:nvSpPr>
          <p:spPr>
            <a:xfrm>
              <a:off x="4232839" y="3699678"/>
              <a:ext cx="641659" cy="995124"/>
            </a:xfrm>
            <a:custGeom>
              <a:avLst/>
              <a:gdLst/>
              <a:ahLst/>
              <a:cxnLst/>
              <a:rect l="l" t="t" r="r" b="b"/>
              <a:pathLst>
                <a:path w="29855" h="46301" extrusionOk="0">
                  <a:moveTo>
                    <a:pt x="0" y="1"/>
                  </a:moveTo>
                  <a:lnTo>
                    <a:pt x="0" y="46301"/>
                  </a:lnTo>
                  <a:lnTo>
                    <a:pt x="29855" y="46301"/>
                  </a:lnTo>
                  <a:lnTo>
                    <a:pt x="29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232837" y="3680600"/>
              <a:ext cx="641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5"/>
            <p:cNvGrpSpPr/>
            <p:nvPr/>
          </p:nvGrpSpPr>
          <p:grpSpPr>
            <a:xfrm>
              <a:off x="4342355" y="3825514"/>
              <a:ext cx="422674" cy="478253"/>
              <a:chOff x="3942855" y="3758002"/>
              <a:chExt cx="422674" cy="478253"/>
            </a:xfrm>
          </p:grpSpPr>
          <p:grpSp>
            <p:nvGrpSpPr>
              <p:cNvPr id="166" name="Google Shape;166;p15"/>
              <p:cNvGrpSpPr/>
              <p:nvPr/>
            </p:nvGrpSpPr>
            <p:grpSpPr>
              <a:xfrm>
                <a:off x="3942855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67" name="Google Shape;167;p15"/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15"/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15"/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15"/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15"/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15"/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15"/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15"/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5" name="Google Shape;175;p15"/>
              <p:cNvGrpSpPr/>
              <p:nvPr/>
            </p:nvGrpSpPr>
            <p:grpSpPr>
              <a:xfrm>
                <a:off x="4185918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76" name="Google Shape;176;p15"/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15"/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15"/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15"/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15"/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Google Shape;47;p15">
            <a:extLst>
              <a:ext uri="{FF2B5EF4-FFF2-40B4-BE49-F238E27FC236}">
                <a16:creationId xmlns:a16="http://schemas.microsoft.com/office/drawing/2014/main" id="{83682F03-97C7-6080-4E27-9A3AA5ECC23B}"/>
              </a:ext>
            </a:extLst>
          </p:cNvPr>
          <p:cNvSpPr txBox="1">
            <a:spLocks/>
          </p:cNvSpPr>
          <p:nvPr/>
        </p:nvSpPr>
        <p:spPr>
          <a:xfrm>
            <a:off x="4746733" y="3354706"/>
            <a:ext cx="36896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100" dirty="0"/>
              <a:t>Rebecca Wagner – PPOL 5202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59CF2-D225-078D-8058-966B476D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CF1E0D16-0782-B08E-2A4A-3EC170E161D9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7587426" cy="147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Allocations Over Time</a:t>
            </a:r>
            <a:endParaRPr lang="en-US" sz="4500" b="1" dirty="0">
              <a:latin typeface="Fira Sans Extra Condensed"/>
            </a:endParaRPr>
          </a:p>
        </p:txBody>
      </p:sp>
      <p:pic>
        <p:nvPicPr>
          <p:cNvPr id="5" name="Picture 4" descr="A graph showing the growth of the company's revenue&#10;&#10;AI-generated content may be incorrect.">
            <a:extLst>
              <a:ext uri="{FF2B5EF4-FFF2-40B4-BE49-F238E27FC236}">
                <a16:creationId xmlns:a16="http://schemas.microsoft.com/office/drawing/2014/main" id="{4B0BC8DD-0112-C8C8-4F68-FA0C4C006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7" y="998334"/>
            <a:ext cx="7772400" cy="3964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600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E1AA5-143E-DECC-CC8A-800EBF95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41FC9C3A-8FEA-D0C8-850D-727FBC232A72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7587426" cy="147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Low-Income Units</a:t>
            </a:r>
            <a:endParaRPr lang="en-US" sz="4500" b="1" dirty="0">
              <a:latin typeface="Fira Sans Extra Condensed"/>
            </a:endParaRPr>
          </a:p>
        </p:txBody>
      </p:sp>
      <p:pic>
        <p:nvPicPr>
          <p:cNvPr id="10" name="Picture 9" descr="A graph showing low income housing&#10;&#10;AI-generated content may be incorrect.">
            <a:extLst>
              <a:ext uri="{FF2B5EF4-FFF2-40B4-BE49-F238E27FC236}">
                <a16:creationId xmlns:a16="http://schemas.microsoft.com/office/drawing/2014/main" id="{C02354C8-A608-291B-754F-AD360CB5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955"/>
          <a:stretch>
            <a:fillRect/>
          </a:stretch>
        </p:blipFill>
        <p:spPr>
          <a:xfrm>
            <a:off x="286466" y="961968"/>
            <a:ext cx="7772400" cy="3987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98;p15">
            <a:extLst>
              <a:ext uri="{FF2B5EF4-FFF2-40B4-BE49-F238E27FC236}">
                <a16:creationId xmlns:a16="http://schemas.microsoft.com/office/drawing/2014/main" id="{064F1B07-FEAD-08AC-7974-6B582A37EC42}"/>
              </a:ext>
            </a:extLst>
          </p:cNvPr>
          <p:cNvSpPr/>
          <p:nvPr/>
        </p:nvSpPr>
        <p:spPr>
          <a:xfrm flipH="1">
            <a:off x="8556543" y="3898627"/>
            <a:ext cx="384700" cy="908489"/>
          </a:xfrm>
          <a:custGeom>
            <a:avLst/>
            <a:gdLst/>
            <a:ahLst/>
            <a:cxnLst/>
            <a:rect l="l" t="t" r="r" b="b"/>
            <a:pathLst>
              <a:path w="12911" h="30490" extrusionOk="0">
                <a:moveTo>
                  <a:pt x="6472" y="1"/>
                </a:moveTo>
                <a:cubicBezTo>
                  <a:pt x="2870" y="1"/>
                  <a:pt x="1" y="2869"/>
                  <a:pt x="1" y="6439"/>
                </a:cubicBezTo>
                <a:lnTo>
                  <a:pt x="1" y="24051"/>
                </a:lnTo>
                <a:cubicBezTo>
                  <a:pt x="1" y="27620"/>
                  <a:pt x="2870" y="30489"/>
                  <a:pt x="6472" y="30489"/>
                </a:cubicBezTo>
                <a:cubicBezTo>
                  <a:pt x="10041" y="30489"/>
                  <a:pt x="12910" y="27620"/>
                  <a:pt x="12910" y="24051"/>
                </a:cubicBezTo>
                <a:lnTo>
                  <a:pt x="12910" y="6439"/>
                </a:lnTo>
                <a:cubicBezTo>
                  <a:pt x="12910" y="2869"/>
                  <a:pt x="10041" y="1"/>
                  <a:pt x="64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99;p15">
            <a:extLst>
              <a:ext uri="{FF2B5EF4-FFF2-40B4-BE49-F238E27FC236}">
                <a16:creationId xmlns:a16="http://schemas.microsoft.com/office/drawing/2014/main" id="{42E57664-EF38-623B-A54B-550CB3FFAAA5}"/>
              </a:ext>
            </a:extLst>
          </p:cNvPr>
          <p:cNvSpPr/>
          <p:nvPr/>
        </p:nvSpPr>
        <p:spPr>
          <a:xfrm flipH="1">
            <a:off x="8731495" y="4392067"/>
            <a:ext cx="34802" cy="751433"/>
          </a:xfrm>
          <a:custGeom>
            <a:avLst/>
            <a:gdLst/>
            <a:ahLst/>
            <a:cxnLst/>
            <a:rect l="l" t="t" r="r" b="b"/>
            <a:pathLst>
              <a:path w="1168" h="25219" extrusionOk="0">
                <a:moveTo>
                  <a:pt x="567" y="1"/>
                </a:moveTo>
                <a:cubicBezTo>
                  <a:pt x="234" y="1"/>
                  <a:pt x="0" y="268"/>
                  <a:pt x="0" y="601"/>
                </a:cubicBezTo>
                <a:lnTo>
                  <a:pt x="0" y="24619"/>
                </a:lnTo>
                <a:cubicBezTo>
                  <a:pt x="0" y="24952"/>
                  <a:pt x="234" y="25219"/>
                  <a:pt x="567" y="25219"/>
                </a:cubicBezTo>
                <a:cubicBezTo>
                  <a:pt x="901" y="25219"/>
                  <a:pt x="1168" y="24952"/>
                  <a:pt x="1168" y="24619"/>
                </a:cubicBezTo>
                <a:lnTo>
                  <a:pt x="1168" y="601"/>
                </a:lnTo>
                <a:cubicBezTo>
                  <a:pt x="1168" y="268"/>
                  <a:pt x="901" y="1"/>
                  <a:pt x="5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91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D0B1-EDD4-2881-439E-937648846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57D1B4B0-4943-90F3-C2F0-78287A2B3ADA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7587426" cy="147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Low-Income Units</a:t>
            </a:r>
            <a:endParaRPr lang="en-US" sz="4500" b="1" dirty="0">
              <a:latin typeface="Fira Sans Extra Condensed"/>
            </a:endParaRPr>
          </a:p>
        </p:txBody>
      </p:sp>
      <p:pic>
        <p:nvPicPr>
          <p:cNvPr id="3" name="Picture 2" descr="A graph of a graph showing a number of different sizes&#10;&#10;AI-generated content may be incorrect.">
            <a:extLst>
              <a:ext uri="{FF2B5EF4-FFF2-40B4-BE49-F238E27FC236}">
                <a16:creationId xmlns:a16="http://schemas.microsoft.com/office/drawing/2014/main" id="{9C652482-0F16-F1D5-3774-E8199347C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3"/>
          <a:stretch>
            <a:fillRect/>
          </a:stretch>
        </p:blipFill>
        <p:spPr>
          <a:xfrm>
            <a:off x="320842" y="984220"/>
            <a:ext cx="7772400" cy="3996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21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6977D-07F0-AC54-B91B-9CA2774CD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5600B76E-72A3-4CD9-C9A0-C935B436FAF5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7587426" cy="147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DDAs and QCTs</a:t>
            </a:r>
            <a:endParaRPr lang="en-US" sz="4500" b="1" dirty="0">
              <a:latin typeface="Fira Sans Extra Condensed"/>
            </a:endParaRPr>
          </a:p>
        </p:txBody>
      </p:sp>
      <p:pic>
        <p:nvPicPr>
          <p:cNvPr id="4" name="Picture 3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7CE56AF2-1F66-E7CF-0E66-007D7A00E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11" y="881441"/>
            <a:ext cx="7644698" cy="41698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98;p15">
            <a:extLst>
              <a:ext uri="{FF2B5EF4-FFF2-40B4-BE49-F238E27FC236}">
                <a16:creationId xmlns:a16="http://schemas.microsoft.com/office/drawing/2014/main" id="{8DC6492E-E6E4-4836-ACA8-7CC11B215183}"/>
              </a:ext>
            </a:extLst>
          </p:cNvPr>
          <p:cNvSpPr/>
          <p:nvPr/>
        </p:nvSpPr>
        <p:spPr>
          <a:xfrm flipH="1">
            <a:off x="8574171" y="3898627"/>
            <a:ext cx="384700" cy="908489"/>
          </a:xfrm>
          <a:custGeom>
            <a:avLst/>
            <a:gdLst/>
            <a:ahLst/>
            <a:cxnLst/>
            <a:rect l="l" t="t" r="r" b="b"/>
            <a:pathLst>
              <a:path w="12911" h="30490" extrusionOk="0">
                <a:moveTo>
                  <a:pt x="6472" y="1"/>
                </a:moveTo>
                <a:cubicBezTo>
                  <a:pt x="2870" y="1"/>
                  <a:pt x="1" y="2869"/>
                  <a:pt x="1" y="6439"/>
                </a:cubicBezTo>
                <a:lnTo>
                  <a:pt x="1" y="24051"/>
                </a:lnTo>
                <a:cubicBezTo>
                  <a:pt x="1" y="27620"/>
                  <a:pt x="2870" y="30489"/>
                  <a:pt x="6472" y="30489"/>
                </a:cubicBezTo>
                <a:cubicBezTo>
                  <a:pt x="10041" y="30489"/>
                  <a:pt x="12910" y="27620"/>
                  <a:pt x="12910" y="24051"/>
                </a:cubicBezTo>
                <a:lnTo>
                  <a:pt x="12910" y="6439"/>
                </a:lnTo>
                <a:cubicBezTo>
                  <a:pt x="12910" y="2869"/>
                  <a:pt x="10041" y="1"/>
                  <a:pt x="64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AFC141FE-C897-B004-DD30-048C405FEDCB}"/>
              </a:ext>
            </a:extLst>
          </p:cNvPr>
          <p:cNvSpPr/>
          <p:nvPr/>
        </p:nvSpPr>
        <p:spPr>
          <a:xfrm flipH="1">
            <a:off x="8749123" y="4392067"/>
            <a:ext cx="34802" cy="751433"/>
          </a:xfrm>
          <a:custGeom>
            <a:avLst/>
            <a:gdLst/>
            <a:ahLst/>
            <a:cxnLst/>
            <a:rect l="l" t="t" r="r" b="b"/>
            <a:pathLst>
              <a:path w="1168" h="25219" extrusionOk="0">
                <a:moveTo>
                  <a:pt x="567" y="1"/>
                </a:moveTo>
                <a:cubicBezTo>
                  <a:pt x="234" y="1"/>
                  <a:pt x="0" y="268"/>
                  <a:pt x="0" y="601"/>
                </a:cubicBezTo>
                <a:lnTo>
                  <a:pt x="0" y="24619"/>
                </a:lnTo>
                <a:cubicBezTo>
                  <a:pt x="0" y="24952"/>
                  <a:pt x="234" y="25219"/>
                  <a:pt x="567" y="25219"/>
                </a:cubicBezTo>
                <a:cubicBezTo>
                  <a:pt x="901" y="25219"/>
                  <a:pt x="1168" y="24952"/>
                  <a:pt x="1168" y="24619"/>
                </a:cubicBezTo>
                <a:lnTo>
                  <a:pt x="1168" y="601"/>
                </a:lnTo>
                <a:cubicBezTo>
                  <a:pt x="1168" y="268"/>
                  <a:pt x="901" y="1"/>
                  <a:pt x="5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6;p15">
            <a:extLst>
              <a:ext uri="{FF2B5EF4-FFF2-40B4-BE49-F238E27FC236}">
                <a16:creationId xmlns:a16="http://schemas.microsoft.com/office/drawing/2014/main" id="{A8397AFD-88D2-3898-696E-8C15EC81704F}"/>
              </a:ext>
            </a:extLst>
          </p:cNvPr>
          <p:cNvSpPr/>
          <p:nvPr/>
        </p:nvSpPr>
        <p:spPr>
          <a:xfrm flipH="1">
            <a:off x="8262549" y="4255374"/>
            <a:ext cx="273351" cy="646074"/>
          </a:xfrm>
          <a:custGeom>
            <a:avLst/>
            <a:gdLst/>
            <a:ahLst/>
            <a:cxnLst/>
            <a:rect l="l" t="t" r="r" b="b"/>
            <a:pathLst>
              <a:path w="9174" h="21683" extrusionOk="0">
                <a:moveTo>
                  <a:pt x="4570" y="0"/>
                </a:moveTo>
                <a:cubicBezTo>
                  <a:pt x="2035" y="0"/>
                  <a:pt x="0" y="2068"/>
                  <a:pt x="0" y="4604"/>
                </a:cubicBezTo>
                <a:lnTo>
                  <a:pt x="0" y="17113"/>
                </a:lnTo>
                <a:cubicBezTo>
                  <a:pt x="0" y="19614"/>
                  <a:pt x="2035" y="21683"/>
                  <a:pt x="4570" y="21683"/>
                </a:cubicBezTo>
                <a:cubicBezTo>
                  <a:pt x="7105" y="21683"/>
                  <a:pt x="9173" y="19614"/>
                  <a:pt x="9173" y="17113"/>
                </a:cubicBezTo>
                <a:lnTo>
                  <a:pt x="9173" y="4604"/>
                </a:lnTo>
                <a:cubicBezTo>
                  <a:pt x="9173" y="2068"/>
                  <a:pt x="7105" y="0"/>
                  <a:pt x="4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7;p15">
            <a:extLst>
              <a:ext uri="{FF2B5EF4-FFF2-40B4-BE49-F238E27FC236}">
                <a16:creationId xmlns:a16="http://schemas.microsoft.com/office/drawing/2014/main" id="{E1FC5527-878A-EB05-CB75-78EFDC8790B6}"/>
              </a:ext>
            </a:extLst>
          </p:cNvPr>
          <p:cNvSpPr/>
          <p:nvPr/>
        </p:nvSpPr>
        <p:spPr>
          <a:xfrm flipH="1">
            <a:off x="8390270" y="4604213"/>
            <a:ext cx="24880" cy="533771"/>
          </a:xfrm>
          <a:custGeom>
            <a:avLst/>
            <a:gdLst/>
            <a:ahLst/>
            <a:cxnLst/>
            <a:rect l="l" t="t" r="r" b="b"/>
            <a:pathLst>
              <a:path w="835" h="17914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17514"/>
                </a:lnTo>
                <a:cubicBezTo>
                  <a:pt x="0" y="17714"/>
                  <a:pt x="200" y="17914"/>
                  <a:pt x="434" y="17914"/>
                </a:cubicBezTo>
                <a:cubicBezTo>
                  <a:pt x="634" y="17914"/>
                  <a:pt x="834" y="17714"/>
                  <a:pt x="834" y="17514"/>
                </a:cubicBezTo>
                <a:lnTo>
                  <a:pt x="834" y="401"/>
                </a:lnTo>
                <a:cubicBezTo>
                  <a:pt x="834" y="168"/>
                  <a:pt x="634" y="1"/>
                  <a:pt x="4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598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C2A65-AAC0-5109-E250-FC0B02B62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CFD44698-C187-0466-A42B-B08BB946981C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58488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Takeaways &amp; Next Steps</a:t>
            </a:r>
            <a:endParaRPr lang="en-US" sz="4500" b="1" dirty="0">
              <a:latin typeface="Fira Sans Extra Condensed"/>
            </a:endParaRPr>
          </a:p>
        </p:txBody>
      </p:sp>
      <p:sp>
        <p:nvSpPr>
          <p:cNvPr id="2" name="Google Shape;4732;p37">
            <a:extLst>
              <a:ext uri="{FF2B5EF4-FFF2-40B4-BE49-F238E27FC236}">
                <a16:creationId xmlns:a16="http://schemas.microsoft.com/office/drawing/2014/main" id="{B358728B-D23C-839E-59A0-B47C178D9F6B}"/>
              </a:ext>
            </a:extLst>
          </p:cNvPr>
          <p:cNvSpPr txBox="1"/>
          <p:nvPr/>
        </p:nvSpPr>
        <p:spPr>
          <a:xfrm>
            <a:off x="196125" y="1095835"/>
            <a:ext cx="7999471" cy="241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Lato"/>
              <a:buChar char="→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</a:rPr>
              <a:t>A need for better data collection processes</a:t>
            </a: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Lato"/>
              <a:buChar char="→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</a:rPr>
              <a:t>Policies to strengthen LIHTC against market failures </a:t>
            </a: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Lato"/>
              <a:buChar char="→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</a:rPr>
              <a:t>Support for LIHTC development in rural communities</a:t>
            </a: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Lato"/>
              <a:buChar char="→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Emphasis on mixed-income development</a:t>
            </a: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Lato"/>
              <a:buChar char="→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Increased development in high-cost and low-income tracts</a:t>
            </a:r>
            <a:endParaRPr sz="1800" dirty="0">
              <a:solidFill>
                <a:schemeClr val="dk1"/>
              </a:solidFill>
              <a:latin typeface="Fira Sans" panose="020B0503050000020004" pitchFamily="34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0" name="Google Shape;5739;p41">
            <a:extLst>
              <a:ext uri="{FF2B5EF4-FFF2-40B4-BE49-F238E27FC236}">
                <a16:creationId xmlns:a16="http://schemas.microsoft.com/office/drawing/2014/main" id="{E9377BCA-FAAF-1723-5146-65147D8EE47B}"/>
              </a:ext>
            </a:extLst>
          </p:cNvPr>
          <p:cNvGrpSpPr/>
          <p:nvPr/>
        </p:nvGrpSpPr>
        <p:grpSpPr>
          <a:xfrm>
            <a:off x="7239626" y="1202759"/>
            <a:ext cx="1321414" cy="3940741"/>
            <a:chOff x="3350388" y="1700975"/>
            <a:chExt cx="1321414" cy="3025049"/>
          </a:xfrm>
        </p:grpSpPr>
        <p:sp>
          <p:nvSpPr>
            <p:cNvPr id="176" name="Google Shape;5740;p41">
              <a:extLst>
                <a:ext uri="{FF2B5EF4-FFF2-40B4-BE49-F238E27FC236}">
                  <a16:creationId xmlns:a16="http://schemas.microsoft.com/office/drawing/2014/main" id="{EC24D753-D98C-6DE7-E228-63BFBEF84408}"/>
                </a:ext>
              </a:extLst>
            </p:cNvPr>
            <p:cNvSpPr/>
            <p:nvPr/>
          </p:nvSpPr>
          <p:spPr>
            <a:xfrm>
              <a:off x="3350388" y="1773414"/>
              <a:ext cx="1321414" cy="2952553"/>
            </a:xfrm>
            <a:custGeom>
              <a:avLst/>
              <a:gdLst/>
              <a:ahLst/>
              <a:cxnLst/>
              <a:rect l="l" t="t" r="r" b="b"/>
              <a:pathLst>
                <a:path w="22292" h="49809" extrusionOk="0">
                  <a:moveTo>
                    <a:pt x="1" y="0"/>
                  </a:moveTo>
                  <a:lnTo>
                    <a:pt x="1" y="49808"/>
                  </a:lnTo>
                  <a:lnTo>
                    <a:pt x="22292" y="49808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741;p41">
              <a:extLst>
                <a:ext uri="{FF2B5EF4-FFF2-40B4-BE49-F238E27FC236}">
                  <a16:creationId xmlns:a16="http://schemas.microsoft.com/office/drawing/2014/main" id="{9C3A86F4-59F5-BCDD-F0BD-40C9CEFA26CF}"/>
                </a:ext>
              </a:extLst>
            </p:cNvPr>
            <p:cNvSpPr/>
            <p:nvPr/>
          </p:nvSpPr>
          <p:spPr>
            <a:xfrm>
              <a:off x="3350388" y="1773414"/>
              <a:ext cx="1321414" cy="2952553"/>
            </a:xfrm>
            <a:custGeom>
              <a:avLst/>
              <a:gdLst/>
              <a:ahLst/>
              <a:cxnLst/>
              <a:rect l="l" t="t" r="r" b="b"/>
              <a:pathLst>
                <a:path w="22292" h="49809" extrusionOk="0">
                  <a:moveTo>
                    <a:pt x="22292" y="0"/>
                  </a:moveTo>
                  <a:lnTo>
                    <a:pt x="1" y="49808"/>
                  </a:lnTo>
                  <a:lnTo>
                    <a:pt x="22292" y="49808"/>
                  </a:lnTo>
                  <a:lnTo>
                    <a:pt x="22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742;p41">
              <a:extLst>
                <a:ext uri="{FF2B5EF4-FFF2-40B4-BE49-F238E27FC236}">
                  <a16:creationId xmlns:a16="http://schemas.microsoft.com/office/drawing/2014/main" id="{3B10918D-ECC0-A19D-D24A-9E29B5E62796}"/>
                </a:ext>
              </a:extLst>
            </p:cNvPr>
            <p:cNvSpPr/>
            <p:nvPr/>
          </p:nvSpPr>
          <p:spPr>
            <a:xfrm>
              <a:off x="3632257" y="4109835"/>
              <a:ext cx="757685" cy="616190"/>
            </a:xfrm>
            <a:custGeom>
              <a:avLst/>
              <a:gdLst/>
              <a:ahLst/>
              <a:cxnLst/>
              <a:rect l="l" t="t" r="r" b="b"/>
              <a:pathLst>
                <a:path w="12782" h="10395" extrusionOk="0">
                  <a:moveTo>
                    <a:pt x="1" y="0"/>
                  </a:moveTo>
                  <a:lnTo>
                    <a:pt x="1" y="10394"/>
                  </a:lnTo>
                  <a:lnTo>
                    <a:pt x="12782" y="10394"/>
                  </a:lnTo>
                  <a:lnTo>
                    <a:pt x="12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743;p41">
              <a:extLst>
                <a:ext uri="{FF2B5EF4-FFF2-40B4-BE49-F238E27FC236}">
                  <a16:creationId xmlns:a16="http://schemas.microsoft.com/office/drawing/2014/main" id="{A85D89A6-2A51-B973-38B8-CD6B82742758}"/>
                </a:ext>
              </a:extLst>
            </p:cNvPr>
            <p:cNvSpPr/>
            <p:nvPr/>
          </p:nvSpPr>
          <p:spPr>
            <a:xfrm>
              <a:off x="3632257" y="4109835"/>
              <a:ext cx="757685" cy="616190"/>
            </a:xfrm>
            <a:custGeom>
              <a:avLst/>
              <a:gdLst/>
              <a:ahLst/>
              <a:cxnLst/>
              <a:rect l="l" t="t" r="r" b="b"/>
              <a:pathLst>
                <a:path w="12782" h="10395" extrusionOk="0">
                  <a:moveTo>
                    <a:pt x="12782" y="0"/>
                  </a:moveTo>
                  <a:lnTo>
                    <a:pt x="1" y="10394"/>
                  </a:lnTo>
                  <a:lnTo>
                    <a:pt x="12782" y="10394"/>
                  </a:lnTo>
                  <a:lnTo>
                    <a:pt x="127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744;p41">
              <a:extLst>
                <a:ext uri="{FF2B5EF4-FFF2-40B4-BE49-F238E27FC236}">
                  <a16:creationId xmlns:a16="http://schemas.microsoft.com/office/drawing/2014/main" id="{3FAAA6A6-39A6-5E7E-53D9-9BDF6886A0E2}"/>
                </a:ext>
              </a:extLst>
            </p:cNvPr>
            <p:cNvSpPr/>
            <p:nvPr/>
          </p:nvSpPr>
          <p:spPr>
            <a:xfrm>
              <a:off x="3549801" y="1700975"/>
              <a:ext cx="923721" cy="72496"/>
            </a:xfrm>
            <a:custGeom>
              <a:avLst/>
              <a:gdLst/>
              <a:ahLst/>
              <a:cxnLst/>
              <a:rect l="l" t="t" r="r" b="b"/>
              <a:pathLst>
                <a:path w="15583" h="1223" extrusionOk="0">
                  <a:moveTo>
                    <a:pt x="1" y="1"/>
                  </a:moveTo>
                  <a:lnTo>
                    <a:pt x="1" y="1222"/>
                  </a:lnTo>
                  <a:lnTo>
                    <a:pt x="15582" y="1222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4"/>
            </a:solidFill>
            <a:ln w="6100" cap="flat" cmpd="sng">
              <a:solidFill>
                <a:schemeClr val="accent4"/>
              </a:solidFill>
              <a:prstDash val="solid"/>
              <a:miter lim="187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745;p41">
              <a:extLst>
                <a:ext uri="{FF2B5EF4-FFF2-40B4-BE49-F238E27FC236}">
                  <a16:creationId xmlns:a16="http://schemas.microsoft.com/office/drawing/2014/main" id="{79FA5D47-FA44-4AC9-7A46-5B24F4E08346}"/>
                </a:ext>
              </a:extLst>
            </p:cNvPr>
            <p:cNvSpPr/>
            <p:nvPr/>
          </p:nvSpPr>
          <p:spPr>
            <a:xfrm>
              <a:off x="4011106" y="4109835"/>
              <a:ext cx="59" cy="616190"/>
            </a:xfrm>
            <a:custGeom>
              <a:avLst/>
              <a:gdLst/>
              <a:ahLst/>
              <a:cxnLst/>
              <a:rect l="l" t="t" r="r" b="b"/>
              <a:pathLst>
                <a:path w="1" h="10395" fill="none" extrusionOk="0">
                  <a:moveTo>
                    <a:pt x="0" y="0"/>
                  </a:moveTo>
                  <a:lnTo>
                    <a:pt x="0" y="10394"/>
                  </a:lnTo>
                </a:path>
              </a:pathLst>
            </a:custGeom>
            <a:noFill/>
            <a:ln w="6100" cap="flat" cmpd="sng">
              <a:solidFill>
                <a:srgbClr val="FFFFFF"/>
              </a:solidFill>
              <a:prstDash val="solid"/>
              <a:miter lim="187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" name="Google Shape;5746;p41">
              <a:extLst>
                <a:ext uri="{FF2B5EF4-FFF2-40B4-BE49-F238E27FC236}">
                  <a16:creationId xmlns:a16="http://schemas.microsoft.com/office/drawing/2014/main" id="{84F069A8-9216-6ED0-211E-89206D1B6E4C}"/>
                </a:ext>
              </a:extLst>
            </p:cNvPr>
            <p:cNvGrpSpPr/>
            <p:nvPr/>
          </p:nvGrpSpPr>
          <p:grpSpPr>
            <a:xfrm>
              <a:off x="3562926" y="2020550"/>
              <a:ext cx="897217" cy="1389418"/>
              <a:chOff x="3698304" y="2098375"/>
              <a:chExt cx="771335" cy="1194479"/>
            </a:xfrm>
          </p:grpSpPr>
          <p:sp>
            <p:nvSpPr>
              <p:cNvPr id="183" name="Google Shape;5747;p41">
                <a:extLst>
                  <a:ext uri="{FF2B5EF4-FFF2-40B4-BE49-F238E27FC236}">
                    <a16:creationId xmlns:a16="http://schemas.microsoft.com/office/drawing/2014/main" id="{B873D591-6C7C-CD7D-FA92-33B7FC29813E}"/>
                  </a:ext>
                </a:extLst>
              </p:cNvPr>
              <p:cNvSpPr/>
              <p:nvPr/>
            </p:nvSpPr>
            <p:spPr>
              <a:xfrm>
                <a:off x="3698304" y="2098375"/>
                <a:ext cx="325685" cy="529729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0395" extrusionOk="0">
                    <a:moveTo>
                      <a:pt x="1" y="0"/>
                    </a:moveTo>
                    <a:lnTo>
                      <a:pt x="1" y="10394"/>
                    </a:lnTo>
                    <a:lnTo>
                      <a:pt x="12782" y="10394"/>
                    </a:lnTo>
                    <a:lnTo>
                      <a:pt x="127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5748;p41">
                <a:extLst>
                  <a:ext uri="{FF2B5EF4-FFF2-40B4-BE49-F238E27FC236}">
                    <a16:creationId xmlns:a16="http://schemas.microsoft.com/office/drawing/2014/main" id="{D842CB25-9614-509C-74E0-4C325B263E70}"/>
                  </a:ext>
                </a:extLst>
              </p:cNvPr>
              <p:cNvSpPr/>
              <p:nvPr/>
            </p:nvSpPr>
            <p:spPr>
              <a:xfrm>
                <a:off x="4143954" y="2098375"/>
                <a:ext cx="325685" cy="529729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0395" extrusionOk="0">
                    <a:moveTo>
                      <a:pt x="1" y="0"/>
                    </a:moveTo>
                    <a:lnTo>
                      <a:pt x="1" y="10394"/>
                    </a:lnTo>
                    <a:lnTo>
                      <a:pt x="12782" y="10394"/>
                    </a:lnTo>
                    <a:lnTo>
                      <a:pt x="127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5749;p41">
                <a:extLst>
                  <a:ext uri="{FF2B5EF4-FFF2-40B4-BE49-F238E27FC236}">
                    <a16:creationId xmlns:a16="http://schemas.microsoft.com/office/drawing/2014/main" id="{C73A2A44-81ED-EFC0-455B-79648B0E17C7}"/>
                  </a:ext>
                </a:extLst>
              </p:cNvPr>
              <p:cNvSpPr/>
              <p:nvPr/>
            </p:nvSpPr>
            <p:spPr>
              <a:xfrm>
                <a:off x="3698304" y="2763125"/>
                <a:ext cx="325685" cy="529729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0395" extrusionOk="0">
                    <a:moveTo>
                      <a:pt x="1" y="0"/>
                    </a:moveTo>
                    <a:lnTo>
                      <a:pt x="1" y="10394"/>
                    </a:lnTo>
                    <a:lnTo>
                      <a:pt x="12782" y="10394"/>
                    </a:lnTo>
                    <a:lnTo>
                      <a:pt x="127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5750;p41">
                <a:extLst>
                  <a:ext uri="{FF2B5EF4-FFF2-40B4-BE49-F238E27FC236}">
                    <a16:creationId xmlns:a16="http://schemas.microsoft.com/office/drawing/2014/main" id="{FEED32E8-0722-4A75-931E-6E0627B75E7B}"/>
                  </a:ext>
                </a:extLst>
              </p:cNvPr>
              <p:cNvSpPr/>
              <p:nvPr/>
            </p:nvSpPr>
            <p:spPr>
              <a:xfrm>
                <a:off x="4143954" y="2763125"/>
                <a:ext cx="325685" cy="529729"/>
              </a:xfrm>
              <a:custGeom>
                <a:avLst/>
                <a:gdLst/>
                <a:ahLst/>
                <a:cxnLst/>
                <a:rect l="l" t="t" r="r" b="b"/>
                <a:pathLst>
                  <a:path w="12782" h="10395" extrusionOk="0">
                    <a:moveTo>
                      <a:pt x="1" y="0"/>
                    </a:moveTo>
                    <a:lnTo>
                      <a:pt x="1" y="10394"/>
                    </a:lnTo>
                    <a:lnTo>
                      <a:pt x="12782" y="10394"/>
                    </a:lnTo>
                    <a:lnTo>
                      <a:pt x="127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8" name="Google Shape;5757;p41">
            <a:extLst>
              <a:ext uri="{FF2B5EF4-FFF2-40B4-BE49-F238E27FC236}">
                <a16:creationId xmlns:a16="http://schemas.microsoft.com/office/drawing/2014/main" id="{F8FF6333-A2A2-AAC6-9560-8E76DAC2A675}"/>
              </a:ext>
            </a:extLst>
          </p:cNvPr>
          <p:cNvGrpSpPr/>
          <p:nvPr/>
        </p:nvGrpSpPr>
        <p:grpSpPr>
          <a:xfrm>
            <a:off x="8495766" y="513347"/>
            <a:ext cx="1001671" cy="4624319"/>
            <a:chOff x="4701879" y="1176238"/>
            <a:chExt cx="1001671" cy="3549787"/>
          </a:xfrm>
        </p:grpSpPr>
        <p:sp>
          <p:nvSpPr>
            <p:cNvPr id="194" name="Google Shape;5758;p41">
              <a:extLst>
                <a:ext uri="{FF2B5EF4-FFF2-40B4-BE49-F238E27FC236}">
                  <a16:creationId xmlns:a16="http://schemas.microsoft.com/office/drawing/2014/main" id="{30CD531F-15CC-A4EB-2B49-21539155A258}"/>
                </a:ext>
              </a:extLst>
            </p:cNvPr>
            <p:cNvSpPr/>
            <p:nvPr/>
          </p:nvSpPr>
          <p:spPr>
            <a:xfrm>
              <a:off x="4701879" y="1176238"/>
              <a:ext cx="1001671" cy="3549715"/>
            </a:xfrm>
            <a:custGeom>
              <a:avLst/>
              <a:gdLst/>
              <a:ahLst/>
              <a:cxnLst/>
              <a:rect l="l" t="t" r="r" b="b"/>
              <a:pathLst>
                <a:path w="16898" h="59883" extrusionOk="0">
                  <a:moveTo>
                    <a:pt x="0" y="0"/>
                  </a:moveTo>
                  <a:lnTo>
                    <a:pt x="0" y="59882"/>
                  </a:lnTo>
                  <a:lnTo>
                    <a:pt x="16897" y="59882"/>
                  </a:lnTo>
                  <a:lnTo>
                    <a:pt x="168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759;p41">
              <a:extLst>
                <a:ext uri="{FF2B5EF4-FFF2-40B4-BE49-F238E27FC236}">
                  <a16:creationId xmlns:a16="http://schemas.microsoft.com/office/drawing/2014/main" id="{BB5EFB73-4A66-CE6F-5F8A-A3ADEA29FB23}"/>
                </a:ext>
              </a:extLst>
            </p:cNvPr>
            <p:cNvSpPr/>
            <p:nvPr/>
          </p:nvSpPr>
          <p:spPr>
            <a:xfrm>
              <a:off x="4701879" y="1176238"/>
              <a:ext cx="1001671" cy="3549715"/>
            </a:xfrm>
            <a:custGeom>
              <a:avLst/>
              <a:gdLst/>
              <a:ahLst/>
              <a:cxnLst/>
              <a:rect l="l" t="t" r="r" b="b"/>
              <a:pathLst>
                <a:path w="16898" h="59883" extrusionOk="0">
                  <a:moveTo>
                    <a:pt x="16897" y="0"/>
                  </a:moveTo>
                  <a:lnTo>
                    <a:pt x="0" y="59882"/>
                  </a:lnTo>
                  <a:lnTo>
                    <a:pt x="16897" y="59882"/>
                  </a:lnTo>
                  <a:lnTo>
                    <a:pt x="16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5760;p41">
              <a:extLst>
                <a:ext uri="{FF2B5EF4-FFF2-40B4-BE49-F238E27FC236}">
                  <a16:creationId xmlns:a16="http://schemas.microsoft.com/office/drawing/2014/main" id="{36A8ED0D-2B20-B1E1-B702-FAFDCE7E7537}"/>
                </a:ext>
              </a:extLst>
            </p:cNvPr>
            <p:cNvGrpSpPr/>
            <p:nvPr/>
          </p:nvGrpSpPr>
          <p:grpSpPr>
            <a:xfrm>
              <a:off x="4800904" y="1295389"/>
              <a:ext cx="803320" cy="2709606"/>
              <a:chOff x="4762591" y="1474956"/>
              <a:chExt cx="690612" cy="2329441"/>
            </a:xfrm>
          </p:grpSpPr>
          <p:sp>
            <p:nvSpPr>
              <p:cNvPr id="200" name="Google Shape;5761;p41">
                <a:extLst>
                  <a:ext uri="{FF2B5EF4-FFF2-40B4-BE49-F238E27FC236}">
                    <a16:creationId xmlns:a16="http://schemas.microsoft.com/office/drawing/2014/main" id="{F1D6FB21-10C4-3D9F-33C5-C7D0E0D63EE9}"/>
                  </a:ext>
                </a:extLst>
              </p:cNvPr>
              <p:cNvSpPr/>
              <p:nvPr/>
            </p:nvSpPr>
            <p:spPr>
              <a:xfrm>
                <a:off x="4762591" y="1474956"/>
                <a:ext cx="196400" cy="218415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286" extrusionOk="0">
                    <a:moveTo>
                      <a:pt x="0" y="0"/>
                    </a:moveTo>
                    <a:lnTo>
                      <a:pt x="0" y="4286"/>
                    </a:lnTo>
                    <a:lnTo>
                      <a:pt x="3853" y="4286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5762;p41">
                <a:extLst>
                  <a:ext uri="{FF2B5EF4-FFF2-40B4-BE49-F238E27FC236}">
                    <a16:creationId xmlns:a16="http://schemas.microsoft.com/office/drawing/2014/main" id="{C6DDA62F-5926-C616-084B-06EA65B92FB9}"/>
                  </a:ext>
                </a:extLst>
              </p:cNvPr>
              <p:cNvSpPr/>
              <p:nvPr/>
            </p:nvSpPr>
            <p:spPr>
              <a:xfrm>
                <a:off x="5009698" y="1474956"/>
                <a:ext cx="196400" cy="218415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286" extrusionOk="0">
                    <a:moveTo>
                      <a:pt x="0" y="0"/>
                    </a:moveTo>
                    <a:lnTo>
                      <a:pt x="0" y="4286"/>
                    </a:lnTo>
                    <a:lnTo>
                      <a:pt x="3853" y="4286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5763;p41">
                <a:extLst>
                  <a:ext uri="{FF2B5EF4-FFF2-40B4-BE49-F238E27FC236}">
                    <a16:creationId xmlns:a16="http://schemas.microsoft.com/office/drawing/2014/main" id="{62E1AFF1-BE4B-523F-A0CF-78CE91085EC5}"/>
                  </a:ext>
                </a:extLst>
              </p:cNvPr>
              <p:cNvSpPr/>
              <p:nvPr/>
            </p:nvSpPr>
            <p:spPr>
              <a:xfrm>
                <a:off x="5256804" y="1474956"/>
                <a:ext cx="196400" cy="218415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286" extrusionOk="0">
                    <a:moveTo>
                      <a:pt x="1" y="0"/>
                    </a:moveTo>
                    <a:lnTo>
                      <a:pt x="1" y="4286"/>
                    </a:lnTo>
                    <a:lnTo>
                      <a:pt x="3854" y="4286"/>
                    </a:lnTo>
                    <a:lnTo>
                      <a:pt x="38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5764;p41">
                <a:extLst>
                  <a:ext uri="{FF2B5EF4-FFF2-40B4-BE49-F238E27FC236}">
                    <a16:creationId xmlns:a16="http://schemas.microsoft.com/office/drawing/2014/main" id="{A8FFE4A2-2687-598B-E9B1-7FF1DE804150}"/>
                  </a:ext>
                </a:extLst>
              </p:cNvPr>
              <p:cNvSpPr/>
              <p:nvPr/>
            </p:nvSpPr>
            <p:spPr>
              <a:xfrm>
                <a:off x="4762591" y="1778577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0"/>
                    </a:moveTo>
                    <a:lnTo>
                      <a:pt x="0" y="4305"/>
                    </a:lnTo>
                    <a:lnTo>
                      <a:pt x="3853" y="4305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5765;p41">
                <a:extLst>
                  <a:ext uri="{FF2B5EF4-FFF2-40B4-BE49-F238E27FC236}">
                    <a16:creationId xmlns:a16="http://schemas.microsoft.com/office/drawing/2014/main" id="{483209D8-A555-29F3-EA0A-6DF04AE7B563}"/>
                  </a:ext>
                </a:extLst>
              </p:cNvPr>
              <p:cNvSpPr/>
              <p:nvPr/>
            </p:nvSpPr>
            <p:spPr>
              <a:xfrm>
                <a:off x="5009698" y="1778577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0"/>
                    </a:moveTo>
                    <a:lnTo>
                      <a:pt x="0" y="4305"/>
                    </a:lnTo>
                    <a:lnTo>
                      <a:pt x="3853" y="4305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5766;p41">
                <a:extLst>
                  <a:ext uri="{FF2B5EF4-FFF2-40B4-BE49-F238E27FC236}">
                    <a16:creationId xmlns:a16="http://schemas.microsoft.com/office/drawing/2014/main" id="{BB81422E-009F-6DFC-8161-78A467554FD0}"/>
                  </a:ext>
                </a:extLst>
              </p:cNvPr>
              <p:cNvSpPr/>
              <p:nvPr/>
            </p:nvSpPr>
            <p:spPr>
              <a:xfrm>
                <a:off x="5256804" y="1778577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1" y="0"/>
                    </a:moveTo>
                    <a:lnTo>
                      <a:pt x="1" y="4305"/>
                    </a:lnTo>
                    <a:lnTo>
                      <a:pt x="3854" y="4305"/>
                    </a:lnTo>
                    <a:lnTo>
                      <a:pt x="38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5767;p41">
                <a:extLst>
                  <a:ext uri="{FF2B5EF4-FFF2-40B4-BE49-F238E27FC236}">
                    <a16:creationId xmlns:a16="http://schemas.microsoft.com/office/drawing/2014/main" id="{53B32295-134D-50D6-5494-43B786DA79F4}"/>
                  </a:ext>
                </a:extLst>
              </p:cNvPr>
              <p:cNvSpPr/>
              <p:nvPr/>
            </p:nvSpPr>
            <p:spPr>
              <a:xfrm>
                <a:off x="4762591" y="2083166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853" y="4304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5768;p41">
                <a:extLst>
                  <a:ext uri="{FF2B5EF4-FFF2-40B4-BE49-F238E27FC236}">
                    <a16:creationId xmlns:a16="http://schemas.microsoft.com/office/drawing/2014/main" id="{849BBF14-E604-70D8-2FD5-7E4AFD352F30}"/>
                  </a:ext>
                </a:extLst>
              </p:cNvPr>
              <p:cNvSpPr/>
              <p:nvPr/>
            </p:nvSpPr>
            <p:spPr>
              <a:xfrm>
                <a:off x="5009698" y="2083166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853" y="4304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5769;p41">
                <a:extLst>
                  <a:ext uri="{FF2B5EF4-FFF2-40B4-BE49-F238E27FC236}">
                    <a16:creationId xmlns:a16="http://schemas.microsoft.com/office/drawing/2014/main" id="{47A7BE3F-B626-1093-19FF-7687B76C14C3}"/>
                  </a:ext>
                </a:extLst>
              </p:cNvPr>
              <p:cNvSpPr/>
              <p:nvPr/>
            </p:nvSpPr>
            <p:spPr>
              <a:xfrm>
                <a:off x="5256804" y="2083166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1" y="0"/>
                    </a:moveTo>
                    <a:lnTo>
                      <a:pt x="1" y="4304"/>
                    </a:lnTo>
                    <a:lnTo>
                      <a:pt x="3854" y="4304"/>
                    </a:lnTo>
                    <a:lnTo>
                      <a:pt x="38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5770;p41">
                <a:extLst>
                  <a:ext uri="{FF2B5EF4-FFF2-40B4-BE49-F238E27FC236}">
                    <a16:creationId xmlns:a16="http://schemas.microsoft.com/office/drawing/2014/main" id="{598B803F-5FF6-3038-71AA-2265021BA730}"/>
                  </a:ext>
                </a:extLst>
              </p:cNvPr>
              <p:cNvSpPr/>
              <p:nvPr/>
            </p:nvSpPr>
            <p:spPr>
              <a:xfrm>
                <a:off x="4762591" y="2379143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853" y="4304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5771;p41">
                <a:extLst>
                  <a:ext uri="{FF2B5EF4-FFF2-40B4-BE49-F238E27FC236}">
                    <a16:creationId xmlns:a16="http://schemas.microsoft.com/office/drawing/2014/main" id="{F4F1F075-6C02-86C1-6137-954ADAC25DB8}"/>
                  </a:ext>
                </a:extLst>
              </p:cNvPr>
              <p:cNvSpPr/>
              <p:nvPr/>
            </p:nvSpPr>
            <p:spPr>
              <a:xfrm>
                <a:off x="5009698" y="2379143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853" y="4304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5772;p41">
                <a:extLst>
                  <a:ext uri="{FF2B5EF4-FFF2-40B4-BE49-F238E27FC236}">
                    <a16:creationId xmlns:a16="http://schemas.microsoft.com/office/drawing/2014/main" id="{B9B4F23E-2D6B-6D66-AF32-1EA88C1B8178}"/>
                  </a:ext>
                </a:extLst>
              </p:cNvPr>
              <p:cNvSpPr/>
              <p:nvPr/>
            </p:nvSpPr>
            <p:spPr>
              <a:xfrm>
                <a:off x="5256804" y="2379143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1" y="0"/>
                    </a:moveTo>
                    <a:lnTo>
                      <a:pt x="1" y="4304"/>
                    </a:lnTo>
                    <a:lnTo>
                      <a:pt x="3854" y="4304"/>
                    </a:lnTo>
                    <a:lnTo>
                      <a:pt x="38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5773;p41">
                <a:extLst>
                  <a:ext uri="{FF2B5EF4-FFF2-40B4-BE49-F238E27FC236}">
                    <a16:creationId xmlns:a16="http://schemas.microsoft.com/office/drawing/2014/main" id="{06DCCC6A-1BEE-C3C5-2E00-E0D815900BA1}"/>
                  </a:ext>
                </a:extLst>
              </p:cNvPr>
              <p:cNvSpPr/>
              <p:nvPr/>
            </p:nvSpPr>
            <p:spPr>
              <a:xfrm>
                <a:off x="4762591" y="2683732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853" y="4304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5774;p41">
                <a:extLst>
                  <a:ext uri="{FF2B5EF4-FFF2-40B4-BE49-F238E27FC236}">
                    <a16:creationId xmlns:a16="http://schemas.microsoft.com/office/drawing/2014/main" id="{018A3BC7-3762-F059-2A0F-5998AF86E3EE}"/>
                  </a:ext>
                </a:extLst>
              </p:cNvPr>
              <p:cNvSpPr/>
              <p:nvPr/>
            </p:nvSpPr>
            <p:spPr>
              <a:xfrm>
                <a:off x="5009698" y="2683732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0"/>
                    </a:moveTo>
                    <a:lnTo>
                      <a:pt x="0" y="4304"/>
                    </a:lnTo>
                    <a:lnTo>
                      <a:pt x="3853" y="4304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5775;p41">
                <a:extLst>
                  <a:ext uri="{FF2B5EF4-FFF2-40B4-BE49-F238E27FC236}">
                    <a16:creationId xmlns:a16="http://schemas.microsoft.com/office/drawing/2014/main" id="{42D4342D-065F-EB97-8E52-0CEBB2BB3CED}"/>
                  </a:ext>
                </a:extLst>
              </p:cNvPr>
              <p:cNvSpPr/>
              <p:nvPr/>
            </p:nvSpPr>
            <p:spPr>
              <a:xfrm>
                <a:off x="5256804" y="2683732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1" y="0"/>
                    </a:moveTo>
                    <a:lnTo>
                      <a:pt x="1" y="4304"/>
                    </a:lnTo>
                    <a:lnTo>
                      <a:pt x="3854" y="4304"/>
                    </a:lnTo>
                    <a:lnTo>
                      <a:pt x="38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5776;p41">
                <a:extLst>
                  <a:ext uri="{FF2B5EF4-FFF2-40B4-BE49-F238E27FC236}">
                    <a16:creationId xmlns:a16="http://schemas.microsoft.com/office/drawing/2014/main" id="{664A7A57-EB54-9CD7-10A6-4602CE879F8F}"/>
                  </a:ext>
                </a:extLst>
              </p:cNvPr>
              <p:cNvSpPr/>
              <p:nvPr/>
            </p:nvSpPr>
            <p:spPr>
              <a:xfrm>
                <a:off x="4762591" y="2988270"/>
                <a:ext cx="196400" cy="219434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6" extrusionOk="0">
                    <a:moveTo>
                      <a:pt x="0" y="1"/>
                    </a:moveTo>
                    <a:lnTo>
                      <a:pt x="0" y="4305"/>
                    </a:lnTo>
                    <a:lnTo>
                      <a:pt x="3853" y="4305"/>
                    </a:lnTo>
                    <a:lnTo>
                      <a:pt x="38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5777;p41">
                <a:extLst>
                  <a:ext uri="{FF2B5EF4-FFF2-40B4-BE49-F238E27FC236}">
                    <a16:creationId xmlns:a16="http://schemas.microsoft.com/office/drawing/2014/main" id="{7CF2BA4C-68C4-630D-1475-CA7E003B09CF}"/>
                  </a:ext>
                </a:extLst>
              </p:cNvPr>
              <p:cNvSpPr/>
              <p:nvPr/>
            </p:nvSpPr>
            <p:spPr>
              <a:xfrm>
                <a:off x="5009698" y="2988270"/>
                <a:ext cx="196400" cy="219434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6" extrusionOk="0">
                    <a:moveTo>
                      <a:pt x="0" y="1"/>
                    </a:moveTo>
                    <a:lnTo>
                      <a:pt x="0" y="4305"/>
                    </a:lnTo>
                    <a:lnTo>
                      <a:pt x="3853" y="4305"/>
                    </a:lnTo>
                    <a:lnTo>
                      <a:pt x="38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5778;p41">
                <a:extLst>
                  <a:ext uri="{FF2B5EF4-FFF2-40B4-BE49-F238E27FC236}">
                    <a16:creationId xmlns:a16="http://schemas.microsoft.com/office/drawing/2014/main" id="{A092E879-61E1-5A3B-433C-7C9B9DFFD9B7}"/>
                  </a:ext>
                </a:extLst>
              </p:cNvPr>
              <p:cNvSpPr/>
              <p:nvPr/>
            </p:nvSpPr>
            <p:spPr>
              <a:xfrm>
                <a:off x="5256804" y="2988270"/>
                <a:ext cx="196400" cy="219434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6" extrusionOk="0">
                    <a:moveTo>
                      <a:pt x="1" y="1"/>
                    </a:moveTo>
                    <a:lnTo>
                      <a:pt x="1" y="4305"/>
                    </a:lnTo>
                    <a:lnTo>
                      <a:pt x="3854" y="4305"/>
                    </a:lnTo>
                    <a:lnTo>
                      <a:pt x="3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5779;p41">
                <a:extLst>
                  <a:ext uri="{FF2B5EF4-FFF2-40B4-BE49-F238E27FC236}">
                    <a16:creationId xmlns:a16="http://schemas.microsoft.com/office/drawing/2014/main" id="{F61F8A5F-2CE3-9745-9716-5AB0C74A7E2C}"/>
                  </a:ext>
                </a:extLst>
              </p:cNvPr>
              <p:cNvSpPr/>
              <p:nvPr/>
            </p:nvSpPr>
            <p:spPr>
              <a:xfrm>
                <a:off x="4762591" y="3292859"/>
                <a:ext cx="196400" cy="219434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6" extrusionOk="0">
                    <a:moveTo>
                      <a:pt x="0" y="1"/>
                    </a:moveTo>
                    <a:lnTo>
                      <a:pt x="0" y="4305"/>
                    </a:lnTo>
                    <a:lnTo>
                      <a:pt x="3853" y="4305"/>
                    </a:lnTo>
                    <a:lnTo>
                      <a:pt x="38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5780;p41">
                <a:extLst>
                  <a:ext uri="{FF2B5EF4-FFF2-40B4-BE49-F238E27FC236}">
                    <a16:creationId xmlns:a16="http://schemas.microsoft.com/office/drawing/2014/main" id="{45DA1C8F-DF2B-7564-FDB5-256AD29EE829}"/>
                  </a:ext>
                </a:extLst>
              </p:cNvPr>
              <p:cNvSpPr/>
              <p:nvPr/>
            </p:nvSpPr>
            <p:spPr>
              <a:xfrm>
                <a:off x="5009698" y="3292859"/>
                <a:ext cx="196400" cy="219434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6" extrusionOk="0">
                    <a:moveTo>
                      <a:pt x="0" y="1"/>
                    </a:moveTo>
                    <a:lnTo>
                      <a:pt x="0" y="4305"/>
                    </a:lnTo>
                    <a:lnTo>
                      <a:pt x="3853" y="4305"/>
                    </a:lnTo>
                    <a:lnTo>
                      <a:pt x="38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5781;p41">
                <a:extLst>
                  <a:ext uri="{FF2B5EF4-FFF2-40B4-BE49-F238E27FC236}">
                    <a16:creationId xmlns:a16="http://schemas.microsoft.com/office/drawing/2014/main" id="{FA3CF18A-EF9F-BD3B-E98B-91B17391B867}"/>
                  </a:ext>
                </a:extLst>
              </p:cNvPr>
              <p:cNvSpPr/>
              <p:nvPr/>
            </p:nvSpPr>
            <p:spPr>
              <a:xfrm>
                <a:off x="5256804" y="3292859"/>
                <a:ext cx="196400" cy="219434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6" extrusionOk="0">
                    <a:moveTo>
                      <a:pt x="1" y="1"/>
                    </a:moveTo>
                    <a:lnTo>
                      <a:pt x="1" y="4305"/>
                    </a:lnTo>
                    <a:lnTo>
                      <a:pt x="3854" y="4305"/>
                    </a:lnTo>
                    <a:lnTo>
                      <a:pt x="3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5782;p41">
                <a:extLst>
                  <a:ext uri="{FF2B5EF4-FFF2-40B4-BE49-F238E27FC236}">
                    <a16:creationId xmlns:a16="http://schemas.microsoft.com/office/drawing/2014/main" id="{8A757898-D8DB-6F06-FE74-301BFA77C8AE}"/>
                  </a:ext>
                </a:extLst>
              </p:cNvPr>
              <p:cNvSpPr/>
              <p:nvPr/>
            </p:nvSpPr>
            <p:spPr>
              <a:xfrm>
                <a:off x="4762591" y="3585014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1"/>
                    </a:moveTo>
                    <a:lnTo>
                      <a:pt x="0" y="4305"/>
                    </a:lnTo>
                    <a:lnTo>
                      <a:pt x="3853" y="4305"/>
                    </a:lnTo>
                    <a:lnTo>
                      <a:pt x="38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5783;p41">
                <a:extLst>
                  <a:ext uri="{FF2B5EF4-FFF2-40B4-BE49-F238E27FC236}">
                    <a16:creationId xmlns:a16="http://schemas.microsoft.com/office/drawing/2014/main" id="{7521C004-C21B-7C06-38AB-7B14D076403D}"/>
                  </a:ext>
                </a:extLst>
              </p:cNvPr>
              <p:cNvSpPr/>
              <p:nvPr/>
            </p:nvSpPr>
            <p:spPr>
              <a:xfrm>
                <a:off x="5009698" y="3585014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0" y="1"/>
                    </a:moveTo>
                    <a:lnTo>
                      <a:pt x="0" y="4305"/>
                    </a:lnTo>
                    <a:lnTo>
                      <a:pt x="3853" y="4305"/>
                    </a:lnTo>
                    <a:lnTo>
                      <a:pt x="385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5784;p41">
                <a:extLst>
                  <a:ext uri="{FF2B5EF4-FFF2-40B4-BE49-F238E27FC236}">
                    <a16:creationId xmlns:a16="http://schemas.microsoft.com/office/drawing/2014/main" id="{14ECB46B-3C05-E8F9-888D-63FEEC6E9FB1}"/>
                  </a:ext>
                </a:extLst>
              </p:cNvPr>
              <p:cNvSpPr/>
              <p:nvPr/>
            </p:nvSpPr>
            <p:spPr>
              <a:xfrm>
                <a:off x="5256804" y="3585014"/>
                <a:ext cx="196400" cy="219383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4305" extrusionOk="0">
                    <a:moveTo>
                      <a:pt x="1" y="1"/>
                    </a:moveTo>
                    <a:lnTo>
                      <a:pt x="1" y="4305"/>
                    </a:lnTo>
                    <a:lnTo>
                      <a:pt x="3854" y="4305"/>
                    </a:lnTo>
                    <a:lnTo>
                      <a:pt x="3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" name="Google Shape;5785;p41">
              <a:extLst>
                <a:ext uri="{FF2B5EF4-FFF2-40B4-BE49-F238E27FC236}">
                  <a16:creationId xmlns:a16="http://schemas.microsoft.com/office/drawing/2014/main" id="{40972DDB-6917-1FB1-10A9-F458F4E82F09}"/>
                </a:ext>
              </a:extLst>
            </p:cNvPr>
            <p:cNvSpPr/>
            <p:nvPr/>
          </p:nvSpPr>
          <p:spPr>
            <a:xfrm>
              <a:off x="4915815" y="4109835"/>
              <a:ext cx="573806" cy="616190"/>
            </a:xfrm>
            <a:custGeom>
              <a:avLst/>
              <a:gdLst/>
              <a:ahLst/>
              <a:cxnLst/>
              <a:rect l="l" t="t" r="r" b="b"/>
              <a:pathLst>
                <a:path w="9680" h="10395" extrusionOk="0">
                  <a:moveTo>
                    <a:pt x="0" y="0"/>
                  </a:moveTo>
                  <a:lnTo>
                    <a:pt x="0" y="10394"/>
                  </a:lnTo>
                  <a:lnTo>
                    <a:pt x="9680" y="10394"/>
                  </a:lnTo>
                  <a:lnTo>
                    <a:pt x="9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786;p41">
              <a:extLst>
                <a:ext uri="{FF2B5EF4-FFF2-40B4-BE49-F238E27FC236}">
                  <a16:creationId xmlns:a16="http://schemas.microsoft.com/office/drawing/2014/main" id="{B6C77450-9292-5A78-136B-7E52E28CD45E}"/>
                </a:ext>
              </a:extLst>
            </p:cNvPr>
            <p:cNvSpPr/>
            <p:nvPr/>
          </p:nvSpPr>
          <p:spPr>
            <a:xfrm>
              <a:off x="4915815" y="4109835"/>
              <a:ext cx="573806" cy="616190"/>
            </a:xfrm>
            <a:custGeom>
              <a:avLst/>
              <a:gdLst/>
              <a:ahLst/>
              <a:cxnLst/>
              <a:rect l="l" t="t" r="r" b="b"/>
              <a:pathLst>
                <a:path w="9680" h="10395" extrusionOk="0">
                  <a:moveTo>
                    <a:pt x="9680" y="0"/>
                  </a:moveTo>
                  <a:lnTo>
                    <a:pt x="0" y="10394"/>
                  </a:lnTo>
                  <a:lnTo>
                    <a:pt x="9680" y="10394"/>
                  </a:lnTo>
                  <a:lnTo>
                    <a:pt x="9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787;p41">
              <a:extLst>
                <a:ext uri="{FF2B5EF4-FFF2-40B4-BE49-F238E27FC236}">
                  <a16:creationId xmlns:a16="http://schemas.microsoft.com/office/drawing/2014/main" id="{C8783FBA-2D7B-5642-E752-EB99B8A6A153}"/>
                </a:ext>
              </a:extLst>
            </p:cNvPr>
            <p:cNvSpPr/>
            <p:nvPr/>
          </p:nvSpPr>
          <p:spPr>
            <a:xfrm>
              <a:off x="5203257" y="4109835"/>
              <a:ext cx="59" cy="616190"/>
            </a:xfrm>
            <a:custGeom>
              <a:avLst/>
              <a:gdLst/>
              <a:ahLst/>
              <a:cxnLst/>
              <a:rect l="l" t="t" r="r" b="b"/>
              <a:pathLst>
                <a:path w="1" h="10395" fill="none" extrusionOk="0">
                  <a:moveTo>
                    <a:pt x="0" y="0"/>
                  </a:moveTo>
                  <a:lnTo>
                    <a:pt x="0" y="10394"/>
                  </a:lnTo>
                </a:path>
              </a:pathLst>
            </a:custGeom>
            <a:noFill/>
            <a:ln w="6100" cap="flat" cmpd="sng">
              <a:solidFill>
                <a:srgbClr val="FFFFFF"/>
              </a:solidFill>
              <a:prstDash val="solid"/>
              <a:miter lim="187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AEE82BBD-2FDC-0714-24B3-23828A52901B}"/>
              </a:ext>
            </a:extLst>
          </p:cNvPr>
          <p:cNvSpPr txBox="1"/>
          <p:nvPr/>
        </p:nvSpPr>
        <p:spPr>
          <a:xfrm>
            <a:off x="366359" y="3356545"/>
            <a:ext cx="6655283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Fira Sans" panose="020B0503050000020004" pitchFamily="34" charset="0"/>
                <a:ea typeface="Changa One"/>
                <a:cs typeface="Changa One"/>
                <a:sym typeface="Changa One"/>
              </a:rPr>
              <a:t>LITCH is a powerful, bipartisan driver of affordable housing development—lets keep it that way.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Fira Sans" panose="020B0503050000020004" pitchFamily="34" charset="0"/>
                <a:sym typeface="Changa One"/>
              </a:rPr>
              <a:t>Questions?</a:t>
            </a:r>
            <a:endParaRPr lang="en-US" sz="2400" b="1" dirty="0">
              <a:solidFill>
                <a:schemeClr val="accent2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81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1742-A84B-274C-4784-E346C175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D0815A55-FEB2-255B-F9C8-2382CF8881FF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58488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Table of Contents</a:t>
            </a:r>
            <a:endParaRPr lang="en-US" sz="4500" b="1" dirty="0">
              <a:latin typeface="Fira Sans Extra Condensed"/>
            </a:endParaRPr>
          </a:p>
        </p:txBody>
      </p:sp>
      <p:graphicFrame>
        <p:nvGraphicFramePr>
          <p:cNvPr id="4" name="Google Shape;2448;p30">
            <a:extLst>
              <a:ext uri="{FF2B5EF4-FFF2-40B4-BE49-F238E27FC236}">
                <a16:creationId xmlns:a16="http://schemas.microsoft.com/office/drawing/2014/main" id="{2BF3FB83-D999-359A-16D3-6A295A1C0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006863"/>
              </p:ext>
            </p:extLst>
          </p:nvPr>
        </p:nvGraphicFramePr>
        <p:xfrm>
          <a:off x="272083" y="965030"/>
          <a:ext cx="3730422" cy="40381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1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14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01</a:t>
                      </a:r>
                      <a:endParaRPr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The American Affordable Housing Crisis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37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02</a:t>
                      </a:r>
                      <a:endParaRPr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sym typeface="Fira Sans"/>
                        </a:rPr>
                        <a:t>An Overview of the Low-Income Housing Tax Credit (LIHTC)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4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03</a:t>
                      </a:r>
                      <a:endParaRPr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sym typeface="Fira Sans"/>
                        </a:rPr>
                        <a:t>The LIHTCH Database and Missing Data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14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04</a:t>
                      </a:r>
                      <a:endParaRPr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A Brief History of LIHTC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8E9FCE-1D82-87EC-948A-D26FDB83F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796863"/>
              </p:ext>
            </p:extLst>
          </p:nvPr>
        </p:nvGraphicFramePr>
        <p:xfrm>
          <a:off x="4002505" y="997114"/>
          <a:ext cx="4347411" cy="40675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81931">
                  <a:extLst>
                    <a:ext uri="{9D8B030D-6E8A-4147-A177-3AD203B41FA5}">
                      <a16:colId xmlns:a16="http://schemas.microsoft.com/office/drawing/2014/main" val="3638600293"/>
                    </a:ext>
                  </a:extLst>
                </a:gridCol>
                <a:gridCol w="3765480">
                  <a:extLst>
                    <a:ext uri="{9D8B030D-6E8A-4147-A177-3AD203B41FA5}">
                      <a16:colId xmlns:a16="http://schemas.microsoft.com/office/drawing/2014/main" val="1632145240"/>
                    </a:ext>
                  </a:extLst>
                </a:gridCol>
              </a:tblGrid>
              <a:tr h="9072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05</a:t>
                      </a:r>
                      <a:endParaRPr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sym typeface="Fira Sans"/>
                        </a:rPr>
                        <a:t>A National and State Overview of LITCH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42269"/>
                  </a:ext>
                </a:extLst>
              </a:tr>
              <a:tr h="1053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06</a:t>
                      </a:r>
                      <a:endParaRPr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Low Income Units and Mixed-Income Housing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487114"/>
                  </a:ext>
                </a:extLst>
              </a:tr>
              <a:tr h="1053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" sz="1800" dirty="0">
                        <a:solidFill>
                          <a:schemeClr val="accent5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07</a:t>
                      </a:r>
                      <a:endParaRPr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"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en" sz="1200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Difficult Development Areas &amp; Qualified Census Tracts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300839"/>
                  </a:ext>
                </a:extLst>
              </a:tr>
              <a:tr h="1053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dirty="0">
                          <a:solidFill>
                            <a:schemeClr val="accent5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08</a:t>
                      </a:r>
                      <a:endParaRPr sz="1800" dirty="0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Takeaways and Next Steps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535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74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76F1A7E9-40CD-86C3-C910-EBAC39ADA981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58488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The</a:t>
            </a:r>
            <a:r>
              <a:rPr lang="en-US" sz="3500" dirty="0"/>
              <a:t> </a:t>
            </a:r>
            <a:r>
              <a:rPr lang="en-US" sz="4500" b="1" dirty="0">
                <a:latin typeface="Fira Sans Extra Condensed"/>
              </a:rPr>
              <a:t>Problem</a:t>
            </a:r>
          </a:p>
        </p:txBody>
      </p:sp>
      <p:sp>
        <p:nvSpPr>
          <p:cNvPr id="112" name="Google Shape;4720;p36">
            <a:extLst>
              <a:ext uri="{FF2B5EF4-FFF2-40B4-BE49-F238E27FC236}">
                <a16:creationId xmlns:a16="http://schemas.microsoft.com/office/drawing/2014/main" id="{F53B1B9B-72EC-DB7B-F9FD-E0E732DEA5D6}"/>
              </a:ext>
            </a:extLst>
          </p:cNvPr>
          <p:cNvSpPr txBox="1">
            <a:spLocks/>
          </p:cNvSpPr>
          <p:nvPr/>
        </p:nvSpPr>
        <p:spPr>
          <a:xfrm>
            <a:off x="203075" y="982374"/>
            <a:ext cx="77040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  <a:buFont typeface="Fira Sans"/>
              <a:buNone/>
            </a:pPr>
            <a:r>
              <a:rPr lang="en-US" b="1" dirty="0"/>
              <a:t>The United States has a Housing Problem:</a:t>
            </a:r>
            <a:endParaRPr lang="en-US" dirty="0"/>
          </a:p>
          <a:p>
            <a:pPr indent="-330200">
              <a:lnSpc>
                <a:spcPct val="150000"/>
              </a:lnSpc>
              <a:buSzPts val="1600"/>
              <a:buFont typeface="Fira Sans"/>
              <a:buAutoNum type="arabicPeriod"/>
            </a:pPr>
            <a:r>
              <a:rPr lang="en-US" dirty="0"/>
              <a:t>Inflation, high interest rates, and stagnating incomes</a:t>
            </a:r>
          </a:p>
          <a:p>
            <a:pPr indent="-330200">
              <a:lnSpc>
                <a:spcPct val="150000"/>
              </a:lnSpc>
              <a:buSzPts val="1600"/>
              <a:buFont typeface="Fira Sans"/>
              <a:buAutoNum type="arabicPeriod"/>
            </a:pPr>
            <a:r>
              <a:rPr lang="en-US" dirty="0"/>
              <a:t>Lack of new (affordable) housing development</a:t>
            </a:r>
          </a:p>
          <a:p>
            <a:pPr marL="0" indent="0">
              <a:lnSpc>
                <a:spcPct val="150000"/>
              </a:lnSpc>
              <a:buFont typeface="Fira Sans"/>
              <a:buNone/>
            </a:pPr>
            <a:r>
              <a:rPr lang="en-US" b="1" dirty="0"/>
              <a:t>Diminishing supply drives up housing prices, while families can afford less.</a:t>
            </a:r>
          </a:p>
          <a:p>
            <a:pPr marL="0" indent="0">
              <a:buFont typeface="Fira Sans"/>
              <a:buNone/>
            </a:pPr>
            <a:endParaRPr lang="en-US" b="1" dirty="0"/>
          </a:p>
          <a:p>
            <a:pPr marL="0" indent="0">
              <a:buFont typeface="Fira Sans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4721;p36">
            <a:extLst>
              <a:ext uri="{FF2B5EF4-FFF2-40B4-BE49-F238E27FC236}">
                <a16:creationId xmlns:a16="http://schemas.microsoft.com/office/drawing/2014/main" id="{34AE5B00-93FC-86D5-4370-7B84092814B8}"/>
              </a:ext>
            </a:extLst>
          </p:cNvPr>
          <p:cNvSpPr txBox="1"/>
          <p:nvPr/>
        </p:nvSpPr>
        <p:spPr>
          <a:xfrm>
            <a:off x="203075" y="3212853"/>
            <a:ext cx="7704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problem does not impact all Americans equally:</a:t>
            </a:r>
            <a:endParaRPr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4722;p36">
            <a:extLst>
              <a:ext uri="{FF2B5EF4-FFF2-40B4-BE49-F238E27FC236}">
                <a16:creationId xmlns:a16="http://schemas.microsoft.com/office/drawing/2014/main" id="{3AB824FA-65B1-0484-1E46-4175E0492567}"/>
              </a:ext>
            </a:extLst>
          </p:cNvPr>
          <p:cNvSpPr txBox="1"/>
          <p:nvPr/>
        </p:nvSpPr>
        <p:spPr>
          <a:xfrm>
            <a:off x="203075" y="3661509"/>
            <a:ext cx="7310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chemeClr val="accent2"/>
                </a:solidFill>
                <a:latin typeface="Fira Sans" panose="020B0503050000020004" pitchFamily="34" charset="0"/>
                <a:ea typeface="Changa One"/>
                <a:cs typeface="Changa One"/>
                <a:sym typeface="Changa One"/>
              </a:rPr>
              <a:t>Only 35 affordable homes exist for every 100 extremely-low income renters.</a:t>
            </a:r>
            <a:endParaRPr b="1" dirty="0">
              <a:solidFill>
                <a:schemeClr val="accent2"/>
              </a:solidFill>
              <a:latin typeface="Fira Sans" panose="020B0503050000020004" pitchFamily="34" charset="0"/>
            </a:endParaRPr>
          </a:p>
        </p:txBody>
      </p:sp>
      <p:sp>
        <p:nvSpPr>
          <p:cNvPr id="119" name="Google Shape;4723;p36">
            <a:extLst>
              <a:ext uri="{FF2B5EF4-FFF2-40B4-BE49-F238E27FC236}">
                <a16:creationId xmlns:a16="http://schemas.microsoft.com/office/drawing/2014/main" id="{9081B1AE-E993-50E6-C518-AF5409AD49B7}"/>
              </a:ext>
            </a:extLst>
          </p:cNvPr>
          <p:cNvSpPr txBox="1"/>
          <p:nvPr/>
        </p:nvSpPr>
        <p:spPr>
          <a:xfrm>
            <a:off x="5203775" y="4610765"/>
            <a:ext cx="27033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— National Low Income Housing Coalition, 2025</a:t>
            </a:r>
            <a:endParaRPr sz="700" dirty="0">
              <a:solidFill>
                <a:schemeClr val="dk1"/>
              </a:solidFill>
              <a:latin typeface="Fira Sans" panose="020B0503050000020004" pitchFamily="34" charset="0"/>
              <a:ea typeface="Lato"/>
              <a:cs typeface="Lato"/>
              <a:sym typeface="Lato"/>
            </a:endParaRPr>
          </a:p>
        </p:txBody>
      </p:sp>
      <p:sp>
        <p:nvSpPr>
          <p:cNvPr id="120" name="Google Shape;96;p15">
            <a:extLst>
              <a:ext uri="{FF2B5EF4-FFF2-40B4-BE49-F238E27FC236}">
                <a16:creationId xmlns:a16="http://schemas.microsoft.com/office/drawing/2014/main" id="{F06643BB-A99C-EA22-94B2-C0D7DDE58C56}"/>
              </a:ext>
            </a:extLst>
          </p:cNvPr>
          <p:cNvSpPr/>
          <p:nvPr/>
        </p:nvSpPr>
        <p:spPr>
          <a:xfrm flipH="1">
            <a:off x="8622970" y="4294343"/>
            <a:ext cx="273351" cy="646074"/>
          </a:xfrm>
          <a:custGeom>
            <a:avLst/>
            <a:gdLst/>
            <a:ahLst/>
            <a:cxnLst/>
            <a:rect l="l" t="t" r="r" b="b"/>
            <a:pathLst>
              <a:path w="9174" h="21683" extrusionOk="0">
                <a:moveTo>
                  <a:pt x="4570" y="0"/>
                </a:moveTo>
                <a:cubicBezTo>
                  <a:pt x="2035" y="0"/>
                  <a:pt x="0" y="2068"/>
                  <a:pt x="0" y="4604"/>
                </a:cubicBezTo>
                <a:lnTo>
                  <a:pt x="0" y="17113"/>
                </a:lnTo>
                <a:cubicBezTo>
                  <a:pt x="0" y="19614"/>
                  <a:pt x="2035" y="21683"/>
                  <a:pt x="4570" y="21683"/>
                </a:cubicBezTo>
                <a:cubicBezTo>
                  <a:pt x="7105" y="21683"/>
                  <a:pt x="9173" y="19614"/>
                  <a:pt x="9173" y="17113"/>
                </a:cubicBezTo>
                <a:lnTo>
                  <a:pt x="9173" y="4604"/>
                </a:lnTo>
                <a:cubicBezTo>
                  <a:pt x="9173" y="2068"/>
                  <a:pt x="7105" y="0"/>
                  <a:pt x="4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97;p15">
            <a:extLst>
              <a:ext uri="{FF2B5EF4-FFF2-40B4-BE49-F238E27FC236}">
                <a16:creationId xmlns:a16="http://schemas.microsoft.com/office/drawing/2014/main" id="{E2C74CC8-241F-12F6-B144-70F41714504A}"/>
              </a:ext>
            </a:extLst>
          </p:cNvPr>
          <p:cNvSpPr/>
          <p:nvPr/>
        </p:nvSpPr>
        <p:spPr>
          <a:xfrm flipH="1">
            <a:off x="8750691" y="4643182"/>
            <a:ext cx="24880" cy="533771"/>
          </a:xfrm>
          <a:custGeom>
            <a:avLst/>
            <a:gdLst/>
            <a:ahLst/>
            <a:cxnLst/>
            <a:rect l="l" t="t" r="r" b="b"/>
            <a:pathLst>
              <a:path w="835" h="17914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17514"/>
                </a:lnTo>
                <a:cubicBezTo>
                  <a:pt x="0" y="17714"/>
                  <a:pt x="200" y="17914"/>
                  <a:pt x="434" y="17914"/>
                </a:cubicBezTo>
                <a:cubicBezTo>
                  <a:pt x="634" y="17914"/>
                  <a:pt x="834" y="17714"/>
                  <a:pt x="834" y="17514"/>
                </a:cubicBezTo>
                <a:lnTo>
                  <a:pt x="834" y="401"/>
                </a:lnTo>
                <a:cubicBezTo>
                  <a:pt x="834" y="168"/>
                  <a:pt x="634" y="1"/>
                  <a:pt x="4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98;p15">
            <a:extLst>
              <a:ext uri="{FF2B5EF4-FFF2-40B4-BE49-F238E27FC236}">
                <a16:creationId xmlns:a16="http://schemas.microsoft.com/office/drawing/2014/main" id="{2B84CEF0-8F87-4EB7-D3F5-13544EBDAD4A}"/>
              </a:ext>
            </a:extLst>
          </p:cNvPr>
          <p:cNvSpPr/>
          <p:nvPr/>
        </p:nvSpPr>
        <p:spPr>
          <a:xfrm flipH="1">
            <a:off x="8195596" y="3922632"/>
            <a:ext cx="384700" cy="908489"/>
          </a:xfrm>
          <a:custGeom>
            <a:avLst/>
            <a:gdLst/>
            <a:ahLst/>
            <a:cxnLst/>
            <a:rect l="l" t="t" r="r" b="b"/>
            <a:pathLst>
              <a:path w="12911" h="30490" extrusionOk="0">
                <a:moveTo>
                  <a:pt x="6472" y="1"/>
                </a:moveTo>
                <a:cubicBezTo>
                  <a:pt x="2870" y="1"/>
                  <a:pt x="1" y="2869"/>
                  <a:pt x="1" y="6439"/>
                </a:cubicBezTo>
                <a:lnTo>
                  <a:pt x="1" y="24051"/>
                </a:lnTo>
                <a:cubicBezTo>
                  <a:pt x="1" y="27620"/>
                  <a:pt x="2870" y="30489"/>
                  <a:pt x="6472" y="30489"/>
                </a:cubicBezTo>
                <a:cubicBezTo>
                  <a:pt x="10041" y="30489"/>
                  <a:pt x="12910" y="27620"/>
                  <a:pt x="12910" y="24051"/>
                </a:cubicBezTo>
                <a:lnTo>
                  <a:pt x="12910" y="6439"/>
                </a:lnTo>
                <a:cubicBezTo>
                  <a:pt x="12910" y="2869"/>
                  <a:pt x="10041" y="1"/>
                  <a:pt x="64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99;p15">
            <a:extLst>
              <a:ext uri="{FF2B5EF4-FFF2-40B4-BE49-F238E27FC236}">
                <a16:creationId xmlns:a16="http://schemas.microsoft.com/office/drawing/2014/main" id="{9E616552-FA24-010F-85BD-678E03838C80}"/>
              </a:ext>
            </a:extLst>
          </p:cNvPr>
          <p:cNvSpPr/>
          <p:nvPr/>
        </p:nvSpPr>
        <p:spPr>
          <a:xfrm flipH="1">
            <a:off x="8370548" y="4416072"/>
            <a:ext cx="34802" cy="751433"/>
          </a:xfrm>
          <a:custGeom>
            <a:avLst/>
            <a:gdLst/>
            <a:ahLst/>
            <a:cxnLst/>
            <a:rect l="l" t="t" r="r" b="b"/>
            <a:pathLst>
              <a:path w="1168" h="25219" extrusionOk="0">
                <a:moveTo>
                  <a:pt x="567" y="1"/>
                </a:moveTo>
                <a:cubicBezTo>
                  <a:pt x="234" y="1"/>
                  <a:pt x="0" y="268"/>
                  <a:pt x="0" y="601"/>
                </a:cubicBezTo>
                <a:lnTo>
                  <a:pt x="0" y="24619"/>
                </a:lnTo>
                <a:cubicBezTo>
                  <a:pt x="0" y="24952"/>
                  <a:pt x="234" y="25219"/>
                  <a:pt x="567" y="25219"/>
                </a:cubicBezTo>
                <a:cubicBezTo>
                  <a:pt x="901" y="25219"/>
                  <a:pt x="1168" y="24952"/>
                  <a:pt x="1168" y="24619"/>
                </a:cubicBezTo>
                <a:lnTo>
                  <a:pt x="1168" y="601"/>
                </a:lnTo>
                <a:cubicBezTo>
                  <a:pt x="1168" y="268"/>
                  <a:pt x="901" y="1"/>
                  <a:pt x="5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90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891DA-41D9-59C7-D3B5-13B0AACA5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3ED260D9-A7E5-8B8F-37FC-DA1EC8D545B9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58488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The</a:t>
            </a:r>
            <a:r>
              <a:rPr lang="en-US" sz="3500" dirty="0"/>
              <a:t> </a:t>
            </a:r>
            <a:r>
              <a:rPr lang="en-US" sz="4500" b="1" dirty="0">
                <a:latin typeface="Fira Sans Extra Condensed"/>
              </a:rPr>
              <a:t>Problem</a:t>
            </a:r>
          </a:p>
        </p:txBody>
      </p:sp>
      <p:sp>
        <p:nvSpPr>
          <p:cNvPr id="112" name="Google Shape;4720;p36">
            <a:extLst>
              <a:ext uri="{FF2B5EF4-FFF2-40B4-BE49-F238E27FC236}">
                <a16:creationId xmlns:a16="http://schemas.microsoft.com/office/drawing/2014/main" id="{3CB922E2-9F17-242F-1DDD-7780FCD19BAE}"/>
              </a:ext>
            </a:extLst>
          </p:cNvPr>
          <p:cNvSpPr txBox="1">
            <a:spLocks/>
          </p:cNvSpPr>
          <p:nvPr/>
        </p:nvSpPr>
        <p:spPr>
          <a:xfrm>
            <a:off x="203075" y="982374"/>
            <a:ext cx="7704000" cy="16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  <a:buFont typeface="Fira Sans"/>
              <a:buNone/>
            </a:pPr>
            <a:r>
              <a:rPr lang="en-US" b="1" dirty="0"/>
              <a:t>The United States has a Housing Problem:</a:t>
            </a:r>
            <a:endParaRPr lang="en-US" dirty="0"/>
          </a:p>
          <a:p>
            <a:pPr indent="-330200">
              <a:lnSpc>
                <a:spcPct val="150000"/>
              </a:lnSpc>
              <a:buSzPts val="1600"/>
              <a:buFont typeface="Fira Sans"/>
              <a:buAutoNum type="arabicPeriod"/>
            </a:pPr>
            <a:r>
              <a:rPr lang="en-US" dirty="0"/>
              <a:t>Inflation, high interest rates, and stagnating incomes</a:t>
            </a:r>
          </a:p>
          <a:p>
            <a:pPr indent="-330200">
              <a:lnSpc>
                <a:spcPct val="150000"/>
              </a:lnSpc>
              <a:buSzPts val="1600"/>
              <a:buFont typeface="Fira Sans"/>
              <a:buAutoNum type="arabicPeriod"/>
            </a:pPr>
            <a:r>
              <a:rPr lang="en-US" dirty="0"/>
              <a:t>Lack of new (affordable) housing development</a:t>
            </a:r>
          </a:p>
          <a:p>
            <a:pPr marL="0" indent="0">
              <a:lnSpc>
                <a:spcPct val="150000"/>
              </a:lnSpc>
              <a:buFont typeface="Fira Sans"/>
              <a:buNone/>
            </a:pPr>
            <a:r>
              <a:rPr lang="en-US" b="1" dirty="0"/>
              <a:t>Diminishing supply drives up housing prices, while families can afford less.</a:t>
            </a:r>
          </a:p>
          <a:p>
            <a:pPr marL="0" indent="0">
              <a:buFont typeface="Fira Sans"/>
              <a:buNone/>
            </a:pPr>
            <a:endParaRPr lang="en-US" b="1" dirty="0"/>
          </a:p>
          <a:p>
            <a:pPr marL="0" indent="0">
              <a:buFont typeface="Fira Sans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4720;p36">
            <a:extLst>
              <a:ext uri="{FF2B5EF4-FFF2-40B4-BE49-F238E27FC236}">
                <a16:creationId xmlns:a16="http://schemas.microsoft.com/office/drawing/2014/main" id="{57CCB86E-E36F-E812-D695-61859469F122}"/>
              </a:ext>
            </a:extLst>
          </p:cNvPr>
          <p:cNvSpPr txBox="1">
            <a:spLocks/>
          </p:cNvSpPr>
          <p:nvPr/>
        </p:nvSpPr>
        <p:spPr>
          <a:xfrm>
            <a:off x="203935" y="982374"/>
            <a:ext cx="7704000" cy="2117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  <a:buFont typeface="Fira Sans"/>
              <a:buNone/>
            </a:pPr>
            <a:r>
              <a:rPr lang="en-US" b="1" dirty="0">
                <a:solidFill>
                  <a:schemeClr val="bg2"/>
                </a:solidFill>
              </a:rPr>
              <a:t>The United States has a Housing Problem:</a:t>
            </a:r>
            <a:endParaRPr lang="en-US" dirty="0">
              <a:solidFill>
                <a:schemeClr val="bg2"/>
              </a:solidFill>
            </a:endParaRPr>
          </a:p>
          <a:p>
            <a:pPr indent="-330200">
              <a:lnSpc>
                <a:spcPct val="150000"/>
              </a:lnSpc>
              <a:buSzPts val="1600"/>
              <a:buFont typeface="Fira Sans"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Inflation, high interest rates, and stagnating incomes</a:t>
            </a:r>
          </a:p>
          <a:p>
            <a:pPr indent="-330200">
              <a:lnSpc>
                <a:spcPct val="150000"/>
              </a:lnSpc>
              <a:buSzPts val="1600"/>
              <a:buFont typeface="Fira Sans"/>
              <a:buAutoNum type="arabicPeriod"/>
            </a:pPr>
            <a:r>
              <a:rPr lang="en-US" dirty="0"/>
              <a:t>Lack of new (affordable) housing development</a:t>
            </a:r>
          </a:p>
          <a:p>
            <a:pPr marL="0" indent="0">
              <a:lnSpc>
                <a:spcPct val="150000"/>
              </a:lnSpc>
              <a:buFont typeface="Fira Sans"/>
              <a:buNone/>
            </a:pPr>
            <a:r>
              <a:rPr lang="en-US" b="1" dirty="0">
                <a:solidFill>
                  <a:schemeClr val="bg2"/>
                </a:solidFill>
              </a:rPr>
              <a:t>Diminishing supply drives up housing prices, while families can afford less.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5733C7E-6008-D9EE-B410-2E40D952C34D}"/>
              </a:ext>
            </a:extLst>
          </p:cNvPr>
          <p:cNvSpPr/>
          <p:nvPr/>
        </p:nvSpPr>
        <p:spPr>
          <a:xfrm>
            <a:off x="256479" y="1795346"/>
            <a:ext cx="5497551" cy="63511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4732;p37">
            <a:extLst>
              <a:ext uri="{FF2B5EF4-FFF2-40B4-BE49-F238E27FC236}">
                <a16:creationId xmlns:a16="http://schemas.microsoft.com/office/drawing/2014/main" id="{DDD39A4E-8071-EC5A-CA6C-434FEE40DDA6}"/>
              </a:ext>
            </a:extLst>
          </p:cNvPr>
          <p:cNvSpPr txBox="1"/>
          <p:nvPr/>
        </p:nvSpPr>
        <p:spPr>
          <a:xfrm>
            <a:off x="203075" y="3098752"/>
            <a:ext cx="77040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Why focus on development?</a:t>
            </a:r>
            <a:endParaRPr sz="1800" b="1" dirty="0">
              <a:solidFill>
                <a:schemeClr val="tx1"/>
              </a:solidFill>
              <a:latin typeface="Fira Sans" panose="020B0503050000020004" pitchFamily="34" charset="0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→"/>
            </a:pPr>
            <a:r>
              <a:rPr lang="en" sz="1800" dirty="0">
                <a:solidFill>
                  <a:schemeClr val="tx1"/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Addressing fundamental shortages</a:t>
            </a:r>
            <a:endParaRPr sz="1800" dirty="0">
              <a:solidFill>
                <a:schemeClr val="tx1"/>
              </a:solidFill>
              <a:latin typeface="Fira Sans" panose="020B0503050000020004" pitchFamily="34" charset="0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→"/>
            </a:pPr>
            <a:r>
              <a:rPr lang="en" sz="1800" dirty="0">
                <a:solidFill>
                  <a:schemeClr val="tx1"/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Political and public sentiment re: deregulation</a:t>
            </a:r>
            <a:endParaRPr sz="1800" dirty="0">
              <a:solidFill>
                <a:schemeClr val="tx1"/>
              </a:solidFill>
              <a:latin typeface="Fira Sans" panose="020B0503050000020004" pitchFamily="34" charset="0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→"/>
            </a:pPr>
            <a:r>
              <a:rPr lang="en" sz="1800" dirty="0">
                <a:solidFill>
                  <a:schemeClr val="tx1"/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Creating jobs, working within the private market</a:t>
            </a:r>
            <a:endParaRPr sz="1800" dirty="0">
              <a:solidFill>
                <a:schemeClr val="tx1"/>
              </a:solidFill>
              <a:latin typeface="Fira Sans" panose="020B0503050000020004" pitchFamily="34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9" name="Google Shape;48;p15">
            <a:extLst>
              <a:ext uri="{FF2B5EF4-FFF2-40B4-BE49-F238E27FC236}">
                <a16:creationId xmlns:a16="http://schemas.microsoft.com/office/drawing/2014/main" id="{E54667F7-A308-64B0-124C-81A85E63B77D}"/>
              </a:ext>
            </a:extLst>
          </p:cNvPr>
          <p:cNvGrpSpPr/>
          <p:nvPr/>
        </p:nvGrpSpPr>
        <p:grpSpPr>
          <a:xfrm>
            <a:off x="6926494" y="344906"/>
            <a:ext cx="2508142" cy="5179052"/>
            <a:chOff x="3816468" y="1307144"/>
            <a:chExt cx="1640595" cy="3387658"/>
          </a:xfrm>
        </p:grpSpPr>
        <p:grpSp>
          <p:nvGrpSpPr>
            <p:cNvPr id="131" name="Google Shape;50;p15">
              <a:extLst>
                <a:ext uri="{FF2B5EF4-FFF2-40B4-BE49-F238E27FC236}">
                  <a16:creationId xmlns:a16="http://schemas.microsoft.com/office/drawing/2014/main" id="{B006DC9C-E2BC-2A9C-EE5F-D8BEDC9BD1EB}"/>
                </a:ext>
              </a:extLst>
            </p:cNvPr>
            <p:cNvGrpSpPr/>
            <p:nvPr/>
          </p:nvGrpSpPr>
          <p:grpSpPr>
            <a:xfrm>
              <a:off x="4244075" y="1307144"/>
              <a:ext cx="655611" cy="340820"/>
              <a:chOff x="4262387" y="1246144"/>
              <a:chExt cx="655611" cy="340820"/>
            </a:xfrm>
          </p:grpSpPr>
          <p:sp>
            <p:nvSpPr>
              <p:cNvPr id="247" name="Google Shape;51;p15">
                <a:extLst>
                  <a:ext uri="{FF2B5EF4-FFF2-40B4-BE49-F238E27FC236}">
                    <a16:creationId xmlns:a16="http://schemas.microsoft.com/office/drawing/2014/main" id="{213013A5-4369-124B-9707-EDE533EBD663}"/>
                  </a:ext>
                </a:extLst>
              </p:cNvPr>
              <p:cNvSpPr/>
              <p:nvPr/>
            </p:nvSpPr>
            <p:spPr>
              <a:xfrm>
                <a:off x="4262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52;p15">
                <a:extLst>
                  <a:ext uri="{FF2B5EF4-FFF2-40B4-BE49-F238E27FC236}">
                    <a16:creationId xmlns:a16="http://schemas.microsoft.com/office/drawing/2014/main" id="{F11FBDB8-51FC-49B7-42D2-4BB6F61E6F3D}"/>
                  </a:ext>
                </a:extLst>
              </p:cNvPr>
              <p:cNvSpPr/>
              <p:nvPr/>
            </p:nvSpPr>
            <p:spPr>
              <a:xfrm>
                <a:off x="4381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53;p15">
                <a:extLst>
                  <a:ext uri="{FF2B5EF4-FFF2-40B4-BE49-F238E27FC236}">
                    <a16:creationId xmlns:a16="http://schemas.microsoft.com/office/drawing/2014/main" id="{60C953AE-5A7D-DAA8-73A6-F085EA5099BC}"/>
                  </a:ext>
                </a:extLst>
              </p:cNvPr>
              <p:cNvSpPr/>
              <p:nvPr/>
            </p:nvSpPr>
            <p:spPr>
              <a:xfrm>
                <a:off x="4262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54;p15">
                <a:extLst>
                  <a:ext uri="{FF2B5EF4-FFF2-40B4-BE49-F238E27FC236}">
                    <a16:creationId xmlns:a16="http://schemas.microsoft.com/office/drawing/2014/main" id="{D98A27F4-2512-9455-7153-78F81CC7B262}"/>
                  </a:ext>
                </a:extLst>
              </p:cNvPr>
              <p:cNvSpPr/>
              <p:nvPr/>
            </p:nvSpPr>
            <p:spPr>
              <a:xfrm>
                <a:off x="4381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55;p15">
                <a:extLst>
                  <a:ext uri="{FF2B5EF4-FFF2-40B4-BE49-F238E27FC236}">
                    <a16:creationId xmlns:a16="http://schemas.microsoft.com/office/drawing/2014/main" id="{CD8E4463-D825-5891-3D78-6AC75B938C47}"/>
                  </a:ext>
                </a:extLst>
              </p:cNvPr>
              <p:cNvSpPr/>
              <p:nvPr/>
            </p:nvSpPr>
            <p:spPr>
              <a:xfrm>
                <a:off x="4262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56;p15">
                <a:extLst>
                  <a:ext uri="{FF2B5EF4-FFF2-40B4-BE49-F238E27FC236}">
                    <a16:creationId xmlns:a16="http://schemas.microsoft.com/office/drawing/2014/main" id="{F02B95EB-AD6F-D5F9-0247-BC0DEEB53B92}"/>
                  </a:ext>
                </a:extLst>
              </p:cNvPr>
              <p:cNvSpPr/>
              <p:nvPr/>
            </p:nvSpPr>
            <p:spPr>
              <a:xfrm>
                <a:off x="4381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57;p15">
                <a:extLst>
                  <a:ext uri="{FF2B5EF4-FFF2-40B4-BE49-F238E27FC236}">
                    <a16:creationId xmlns:a16="http://schemas.microsoft.com/office/drawing/2014/main" id="{6B41057C-4961-3B4A-FEC9-7A1C71B8C90B}"/>
                  </a:ext>
                </a:extLst>
              </p:cNvPr>
              <p:cNvSpPr/>
              <p:nvPr/>
            </p:nvSpPr>
            <p:spPr>
              <a:xfrm>
                <a:off x="4500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58;p15">
                <a:extLst>
                  <a:ext uri="{FF2B5EF4-FFF2-40B4-BE49-F238E27FC236}">
                    <a16:creationId xmlns:a16="http://schemas.microsoft.com/office/drawing/2014/main" id="{5D650C52-127C-A2BB-889D-F917E1864C00}"/>
                  </a:ext>
                </a:extLst>
              </p:cNvPr>
              <p:cNvSpPr/>
              <p:nvPr/>
            </p:nvSpPr>
            <p:spPr>
              <a:xfrm>
                <a:off x="4619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59;p15">
                <a:extLst>
                  <a:ext uri="{FF2B5EF4-FFF2-40B4-BE49-F238E27FC236}">
                    <a16:creationId xmlns:a16="http://schemas.microsoft.com/office/drawing/2014/main" id="{24602872-E73A-7CFB-B7A0-D6BFA6643D94}"/>
                  </a:ext>
                </a:extLst>
              </p:cNvPr>
              <p:cNvSpPr/>
              <p:nvPr/>
            </p:nvSpPr>
            <p:spPr>
              <a:xfrm>
                <a:off x="4500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60;p15">
                <a:extLst>
                  <a:ext uri="{FF2B5EF4-FFF2-40B4-BE49-F238E27FC236}">
                    <a16:creationId xmlns:a16="http://schemas.microsoft.com/office/drawing/2014/main" id="{2797F1E3-CE27-EDDF-74BA-CCC55A9FD621}"/>
                  </a:ext>
                </a:extLst>
              </p:cNvPr>
              <p:cNvSpPr/>
              <p:nvPr/>
            </p:nvSpPr>
            <p:spPr>
              <a:xfrm>
                <a:off x="4619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61;p15">
                <a:extLst>
                  <a:ext uri="{FF2B5EF4-FFF2-40B4-BE49-F238E27FC236}">
                    <a16:creationId xmlns:a16="http://schemas.microsoft.com/office/drawing/2014/main" id="{E49C1201-7FFC-8C84-0542-FEC7B8F0603E}"/>
                  </a:ext>
                </a:extLst>
              </p:cNvPr>
              <p:cNvSpPr/>
              <p:nvPr/>
            </p:nvSpPr>
            <p:spPr>
              <a:xfrm>
                <a:off x="4500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2;p15">
                <a:extLst>
                  <a:ext uri="{FF2B5EF4-FFF2-40B4-BE49-F238E27FC236}">
                    <a16:creationId xmlns:a16="http://schemas.microsoft.com/office/drawing/2014/main" id="{D5EEBCF0-C790-1896-8B85-CE0FDF7C13B3}"/>
                  </a:ext>
                </a:extLst>
              </p:cNvPr>
              <p:cNvSpPr/>
              <p:nvPr/>
            </p:nvSpPr>
            <p:spPr>
              <a:xfrm>
                <a:off x="4619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3;p15">
                <a:extLst>
                  <a:ext uri="{FF2B5EF4-FFF2-40B4-BE49-F238E27FC236}">
                    <a16:creationId xmlns:a16="http://schemas.microsoft.com/office/drawing/2014/main" id="{EFB5BDB5-B3AC-40E5-4F8B-3E5BD2B8712A}"/>
                  </a:ext>
                </a:extLst>
              </p:cNvPr>
              <p:cNvSpPr/>
              <p:nvPr/>
            </p:nvSpPr>
            <p:spPr>
              <a:xfrm>
                <a:off x="4738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64;p15">
                <a:extLst>
                  <a:ext uri="{FF2B5EF4-FFF2-40B4-BE49-F238E27FC236}">
                    <a16:creationId xmlns:a16="http://schemas.microsoft.com/office/drawing/2014/main" id="{66978E7E-A7E8-A663-B993-D00585A52EC7}"/>
                  </a:ext>
                </a:extLst>
              </p:cNvPr>
              <p:cNvSpPr/>
              <p:nvPr/>
            </p:nvSpPr>
            <p:spPr>
              <a:xfrm>
                <a:off x="4857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65;p15">
                <a:extLst>
                  <a:ext uri="{FF2B5EF4-FFF2-40B4-BE49-F238E27FC236}">
                    <a16:creationId xmlns:a16="http://schemas.microsoft.com/office/drawing/2014/main" id="{40802F6C-768C-A4D0-4F3A-7FF590184F15}"/>
                  </a:ext>
                </a:extLst>
              </p:cNvPr>
              <p:cNvSpPr/>
              <p:nvPr/>
            </p:nvSpPr>
            <p:spPr>
              <a:xfrm>
                <a:off x="4738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6;p15">
                <a:extLst>
                  <a:ext uri="{FF2B5EF4-FFF2-40B4-BE49-F238E27FC236}">
                    <a16:creationId xmlns:a16="http://schemas.microsoft.com/office/drawing/2014/main" id="{AE8A9F60-7125-5727-9D28-E047ED9FB050}"/>
                  </a:ext>
                </a:extLst>
              </p:cNvPr>
              <p:cNvSpPr/>
              <p:nvPr/>
            </p:nvSpPr>
            <p:spPr>
              <a:xfrm>
                <a:off x="4857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67;p15">
                <a:extLst>
                  <a:ext uri="{FF2B5EF4-FFF2-40B4-BE49-F238E27FC236}">
                    <a16:creationId xmlns:a16="http://schemas.microsoft.com/office/drawing/2014/main" id="{2BB904BD-8022-74B0-CBA7-B8073B49ACA3}"/>
                  </a:ext>
                </a:extLst>
              </p:cNvPr>
              <p:cNvSpPr/>
              <p:nvPr/>
            </p:nvSpPr>
            <p:spPr>
              <a:xfrm>
                <a:off x="4738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68;p15">
                <a:extLst>
                  <a:ext uri="{FF2B5EF4-FFF2-40B4-BE49-F238E27FC236}">
                    <a16:creationId xmlns:a16="http://schemas.microsoft.com/office/drawing/2014/main" id="{AB132845-8CF5-A17D-9A26-553E07F2CF0C}"/>
                  </a:ext>
                </a:extLst>
              </p:cNvPr>
              <p:cNvSpPr/>
              <p:nvPr/>
            </p:nvSpPr>
            <p:spPr>
              <a:xfrm>
                <a:off x="4857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" name="Google Shape;70;p15">
              <a:extLst>
                <a:ext uri="{FF2B5EF4-FFF2-40B4-BE49-F238E27FC236}">
                  <a16:creationId xmlns:a16="http://schemas.microsoft.com/office/drawing/2014/main" id="{AF7C5DB4-3DDD-8F44-D901-CE878E876A0B}"/>
                </a:ext>
              </a:extLst>
            </p:cNvPr>
            <p:cNvSpPr/>
            <p:nvPr/>
          </p:nvSpPr>
          <p:spPr>
            <a:xfrm>
              <a:off x="4026613" y="2039913"/>
              <a:ext cx="7332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71;p15">
              <a:extLst>
                <a:ext uri="{FF2B5EF4-FFF2-40B4-BE49-F238E27FC236}">
                  <a16:creationId xmlns:a16="http://schemas.microsoft.com/office/drawing/2014/main" id="{DB1E5CF7-AC07-B8C6-E164-87A307AB5DE0}"/>
                </a:ext>
              </a:extLst>
            </p:cNvPr>
            <p:cNvGrpSpPr/>
            <p:nvPr/>
          </p:nvGrpSpPr>
          <p:grpSpPr>
            <a:xfrm>
              <a:off x="4167404" y="2222314"/>
              <a:ext cx="298600" cy="883532"/>
              <a:chOff x="4185716" y="2161314"/>
              <a:chExt cx="298600" cy="883532"/>
            </a:xfrm>
          </p:grpSpPr>
          <p:sp>
            <p:nvSpPr>
              <p:cNvPr id="226" name="Google Shape;72;p15">
                <a:extLst>
                  <a:ext uri="{FF2B5EF4-FFF2-40B4-BE49-F238E27FC236}">
                    <a16:creationId xmlns:a16="http://schemas.microsoft.com/office/drawing/2014/main" id="{DFAA59B9-8BF7-ED8D-1F1B-5D95212713CE}"/>
                  </a:ext>
                </a:extLst>
              </p:cNvPr>
              <p:cNvSpPr/>
              <p:nvPr/>
            </p:nvSpPr>
            <p:spPr>
              <a:xfrm>
                <a:off x="4304705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73;p15">
                <a:extLst>
                  <a:ext uri="{FF2B5EF4-FFF2-40B4-BE49-F238E27FC236}">
                    <a16:creationId xmlns:a16="http://schemas.microsoft.com/office/drawing/2014/main" id="{775CA5B7-BFE9-E0B2-82CB-FB81085D93EE}"/>
                  </a:ext>
                </a:extLst>
              </p:cNvPr>
              <p:cNvSpPr/>
              <p:nvPr/>
            </p:nvSpPr>
            <p:spPr>
              <a:xfrm>
                <a:off x="4304705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74;p15">
                <a:extLst>
                  <a:ext uri="{FF2B5EF4-FFF2-40B4-BE49-F238E27FC236}">
                    <a16:creationId xmlns:a16="http://schemas.microsoft.com/office/drawing/2014/main" id="{AC8251CF-B152-7986-3816-CC55A03F6C0F}"/>
                  </a:ext>
                </a:extLst>
              </p:cNvPr>
              <p:cNvSpPr/>
              <p:nvPr/>
            </p:nvSpPr>
            <p:spPr>
              <a:xfrm>
                <a:off x="4423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75;p15">
                <a:extLst>
                  <a:ext uri="{FF2B5EF4-FFF2-40B4-BE49-F238E27FC236}">
                    <a16:creationId xmlns:a16="http://schemas.microsoft.com/office/drawing/2014/main" id="{C4740FCC-8A8E-230F-3E70-11BF101B665A}"/>
                  </a:ext>
                </a:extLst>
              </p:cNvPr>
              <p:cNvSpPr/>
              <p:nvPr/>
            </p:nvSpPr>
            <p:spPr>
              <a:xfrm>
                <a:off x="4423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76;p15">
                <a:extLst>
                  <a:ext uri="{FF2B5EF4-FFF2-40B4-BE49-F238E27FC236}">
                    <a16:creationId xmlns:a16="http://schemas.microsoft.com/office/drawing/2014/main" id="{EC6CEBA7-3360-A524-0FB0-6F589F92FAB5}"/>
                  </a:ext>
                </a:extLst>
              </p:cNvPr>
              <p:cNvSpPr/>
              <p:nvPr/>
            </p:nvSpPr>
            <p:spPr>
              <a:xfrm>
                <a:off x="4304705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77;p15">
                <a:extLst>
                  <a:ext uri="{FF2B5EF4-FFF2-40B4-BE49-F238E27FC236}">
                    <a16:creationId xmlns:a16="http://schemas.microsoft.com/office/drawing/2014/main" id="{B06FD762-C957-B3D6-EA13-BC94CB424DA7}"/>
                  </a:ext>
                </a:extLst>
              </p:cNvPr>
              <p:cNvSpPr/>
              <p:nvPr/>
            </p:nvSpPr>
            <p:spPr>
              <a:xfrm>
                <a:off x="4423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78;p15">
                <a:extLst>
                  <a:ext uri="{FF2B5EF4-FFF2-40B4-BE49-F238E27FC236}">
                    <a16:creationId xmlns:a16="http://schemas.microsoft.com/office/drawing/2014/main" id="{AA0B578E-F030-F3D0-354E-D3127B405D5C}"/>
                  </a:ext>
                </a:extLst>
              </p:cNvPr>
              <p:cNvSpPr/>
              <p:nvPr/>
            </p:nvSpPr>
            <p:spPr>
              <a:xfrm>
                <a:off x="4423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79;p15">
                <a:extLst>
                  <a:ext uri="{FF2B5EF4-FFF2-40B4-BE49-F238E27FC236}">
                    <a16:creationId xmlns:a16="http://schemas.microsoft.com/office/drawing/2014/main" id="{7A3AC0F2-9EB6-3C0C-820A-834E43A4244A}"/>
                  </a:ext>
                </a:extLst>
              </p:cNvPr>
              <p:cNvSpPr/>
              <p:nvPr/>
            </p:nvSpPr>
            <p:spPr>
              <a:xfrm>
                <a:off x="4304705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80;p15">
                <a:extLst>
                  <a:ext uri="{FF2B5EF4-FFF2-40B4-BE49-F238E27FC236}">
                    <a16:creationId xmlns:a16="http://schemas.microsoft.com/office/drawing/2014/main" id="{8701F2C2-0AC4-96D9-2D0B-B470D8A083F6}"/>
                  </a:ext>
                </a:extLst>
              </p:cNvPr>
              <p:cNvSpPr/>
              <p:nvPr/>
            </p:nvSpPr>
            <p:spPr>
              <a:xfrm>
                <a:off x="4185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81;p15">
                <a:extLst>
                  <a:ext uri="{FF2B5EF4-FFF2-40B4-BE49-F238E27FC236}">
                    <a16:creationId xmlns:a16="http://schemas.microsoft.com/office/drawing/2014/main" id="{01BC1634-1618-BD9F-D48B-8448D9F67B97}"/>
                  </a:ext>
                </a:extLst>
              </p:cNvPr>
              <p:cNvSpPr/>
              <p:nvPr/>
            </p:nvSpPr>
            <p:spPr>
              <a:xfrm>
                <a:off x="4185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82;p15">
                <a:extLst>
                  <a:ext uri="{FF2B5EF4-FFF2-40B4-BE49-F238E27FC236}">
                    <a16:creationId xmlns:a16="http://schemas.microsoft.com/office/drawing/2014/main" id="{E737774D-E7CC-6A12-A1C5-AB63D0B0BB32}"/>
                  </a:ext>
                </a:extLst>
              </p:cNvPr>
              <p:cNvSpPr/>
              <p:nvPr/>
            </p:nvSpPr>
            <p:spPr>
              <a:xfrm>
                <a:off x="4185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83;p15">
                <a:extLst>
                  <a:ext uri="{FF2B5EF4-FFF2-40B4-BE49-F238E27FC236}">
                    <a16:creationId xmlns:a16="http://schemas.microsoft.com/office/drawing/2014/main" id="{7482C79A-CE2E-A6F1-DF2E-E9830D271325}"/>
                  </a:ext>
                </a:extLst>
              </p:cNvPr>
              <p:cNvSpPr/>
              <p:nvPr/>
            </p:nvSpPr>
            <p:spPr>
              <a:xfrm>
                <a:off x="4185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84;p15">
                <a:extLst>
                  <a:ext uri="{FF2B5EF4-FFF2-40B4-BE49-F238E27FC236}">
                    <a16:creationId xmlns:a16="http://schemas.microsoft.com/office/drawing/2014/main" id="{CDE67566-C9EE-AADF-05EF-9C009246B818}"/>
                  </a:ext>
                </a:extLst>
              </p:cNvPr>
              <p:cNvSpPr/>
              <p:nvPr/>
            </p:nvSpPr>
            <p:spPr>
              <a:xfrm>
                <a:off x="4304705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85;p15">
                <a:extLst>
                  <a:ext uri="{FF2B5EF4-FFF2-40B4-BE49-F238E27FC236}">
                    <a16:creationId xmlns:a16="http://schemas.microsoft.com/office/drawing/2014/main" id="{8AD0B989-05A6-2AB2-023F-E32DB6686585}"/>
                  </a:ext>
                </a:extLst>
              </p:cNvPr>
              <p:cNvSpPr/>
              <p:nvPr/>
            </p:nvSpPr>
            <p:spPr>
              <a:xfrm>
                <a:off x="4304705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6;p15">
                <a:extLst>
                  <a:ext uri="{FF2B5EF4-FFF2-40B4-BE49-F238E27FC236}">
                    <a16:creationId xmlns:a16="http://schemas.microsoft.com/office/drawing/2014/main" id="{92BA9F9A-3747-0F93-6D50-1EDB841D16EC}"/>
                  </a:ext>
                </a:extLst>
              </p:cNvPr>
              <p:cNvSpPr/>
              <p:nvPr/>
            </p:nvSpPr>
            <p:spPr>
              <a:xfrm>
                <a:off x="4423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7;p15">
                <a:extLst>
                  <a:ext uri="{FF2B5EF4-FFF2-40B4-BE49-F238E27FC236}">
                    <a16:creationId xmlns:a16="http://schemas.microsoft.com/office/drawing/2014/main" id="{152F87DB-F9C3-3E6D-EBF4-E4CB710D4391}"/>
                  </a:ext>
                </a:extLst>
              </p:cNvPr>
              <p:cNvSpPr/>
              <p:nvPr/>
            </p:nvSpPr>
            <p:spPr>
              <a:xfrm>
                <a:off x="4423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8;p15">
                <a:extLst>
                  <a:ext uri="{FF2B5EF4-FFF2-40B4-BE49-F238E27FC236}">
                    <a16:creationId xmlns:a16="http://schemas.microsoft.com/office/drawing/2014/main" id="{207E8068-96B4-D19F-6E85-3964324A8C77}"/>
                  </a:ext>
                </a:extLst>
              </p:cNvPr>
              <p:cNvSpPr/>
              <p:nvPr/>
            </p:nvSpPr>
            <p:spPr>
              <a:xfrm>
                <a:off x="4304705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89;p15">
                <a:extLst>
                  <a:ext uri="{FF2B5EF4-FFF2-40B4-BE49-F238E27FC236}">
                    <a16:creationId xmlns:a16="http://schemas.microsoft.com/office/drawing/2014/main" id="{609F3597-B710-A2FA-2EEE-3EC963BAB5DA}"/>
                  </a:ext>
                </a:extLst>
              </p:cNvPr>
              <p:cNvSpPr/>
              <p:nvPr/>
            </p:nvSpPr>
            <p:spPr>
              <a:xfrm>
                <a:off x="4423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91;p15">
                <a:extLst>
                  <a:ext uri="{FF2B5EF4-FFF2-40B4-BE49-F238E27FC236}">
                    <a16:creationId xmlns:a16="http://schemas.microsoft.com/office/drawing/2014/main" id="{DD4A6A9F-84FD-8D9C-B0A6-A382273BD369}"/>
                  </a:ext>
                </a:extLst>
              </p:cNvPr>
              <p:cNvSpPr/>
              <p:nvPr/>
            </p:nvSpPr>
            <p:spPr>
              <a:xfrm>
                <a:off x="4185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92;p15">
                <a:extLst>
                  <a:ext uri="{FF2B5EF4-FFF2-40B4-BE49-F238E27FC236}">
                    <a16:creationId xmlns:a16="http://schemas.microsoft.com/office/drawing/2014/main" id="{7A4CBB4B-60C4-EBB6-E3B3-5B298ED4E5F9}"/>
                  </a:ext>
                </a:extLst>
              </p:cNvPr>
              <p:cNvSpPr/>
              <p:nvPr/>
            </p:nvSpPr>
            <p:spPr>
              <a:xfrm>
                <a:off x="4185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" name="Google Shape;100;p15">
              <a:extLst>
                <a:ext uri="{FF2B5EF4-FFF2-40B4-BE49-F238E27FC236}">
                  <a16:creationId xmlns:a16="http://schemas.microsoft.com/office/drawing/2014/main" id="{B65DC4E1-9022-06A6-07A3-1D2B2DC8A884}"/>
                </a:ext>
              </a:extLst>
            </p:cNvPr>
            <p:cNvSpPr/>
            <p:nvPr/>
          </p:nvSpPr>
          <p:spPr>
            <a:xfrm>
              <a:off x="4560736" y="1719712"/>
              <a:ext cx="4929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1;p15">
              <a:extLst>
                <a:ext uri="{FF2B5EF4-FFF2-40B4-BE49-F238E27FC236}">
                  <a16:creationId xmlns:a16="http://schemas.microsoft.com/office/drawing/2014/main" id="{EEA23D57-FEC1-8048-9864-E8C43229FA8E}"/>
                </a:ext>
              </a:extLst>
            </p:cNvPr>
            <p:cNvSpPr/>
            <p:nvPr/>
          </p:nvSpPr>
          <p:spPr>
            <a:xfrm>
              <a:off x="4560738" y="1758100"/>
              <a:ext cx="492815" cy="1922588"/>
            </a:xfrm>
            <a:custGeom>
              <a:avLst/>
              <a:gdLst/>
              <a:ahLst/>
              <a:cxnLst/>
              <a:rect l="l" t="t" r="r" b="b"/>
              <a:pathLst>
                <a:path w="9975" h="33358" extrusionOk="0">
                  <a:moveTo>
                    <a:pt x="1" y="0"/>
                  </a:moveTo>
                  <a:lnTo>
                    <a:pt x="1" y="33357"/>
                  </a:lnTo>
                  <a:lnTo>
                    <a:pt x="9975" y="33357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4" name="Google Shape;102;p15">
              <a:extLst>
                <a:ext uri="{FF2B5EF4-FFF2-40B4-BE49-F238E27FC236}">
                  <a16:creationId xmlns:a16="http://schemas.microsoft.com/office/drawing/2014/main" id="{823355B2-8AB4-6AAF-7881-7765C31BEC04}"/>
                </a:ext>
              </a:extLst>
            </p:cNvPr>
            <p:cNvGrpSpPr/>
            <p:nvPr/>
          </p:nvGrpSpPr>
          <p:grpSpPr>
            <a:xfrm>
              <a:off x="4717925" y="1888592"/>
              <a:ext cx="178536" cy="478317"/>
              <a:chOff x="4736238" y="1827592"/>
              <a:chExt cx="178536" cy="478317"/>
            </a:xfrm>
          </p:grpSpPr>
          <p:sp>
            <p:nvSpPr>
              <p:cNvPr id="218" name="Google Shape;103;p15">
                <a:extLst>
                  <a:ext uri="{FF2B5EF4-FFF2-40B4-BE49-F238E27FC236}">
                    <a16:creationId xmlns:a16="http://schemas.microsoft.com/office/drawing/2014/main" id="{453A977D-4393-8BD7-F891-F0C8F29164B8}"/>
                  </a:ext>
                </a:extLst>
              </p:cNvPr>
              <p:cNvSpPr/>
              <p:nvPr/>
            </p:nvSpPr>
            <p:spPr>
              <a:xfrm>
                <a:off x="47363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04;p15">
                <a:extLst>
                  <a:ext uri="{FF2B5EF4-FFF2-40B4-BE49-F238E27FC236}">
                    <a16:creationId xmlns:a16="http://schemas.microsoft.com/office/drawing/2014/main" id="{9C347930-20B6-4612-05BD-7174DD481211}"/>
                  </a:ext>
                </a:extLst>
              </p:cNvPr>
              <p:cNvSpPr/>
              <p:nvPr/>
            </p:nvSpPr>
            <p:spPr>
              <a:xfrm>
                <a:off x="4736361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05;p15">
                <a:extLst>
                  <a:ext uri="{FF2B5EF4-FFF2-40B4-BE49-F238E27FC236}">
                    <a16:creationId xmlns:a16="http://schemas.microsoft.com/office/drawing/2014/main" id="{599A6708-2D96-B94D-89A1-A1015D5BC264}"/>
                  </a:ext>
                </a:extLst>
              </p:cNvPr>
              <p:cNvSpPr/>
              <p:nvPr/>
            </p:nvSpPr>
            <p:spPr>
              <a:xfrm>
                <a:off x="47363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06;p15">
                <a:extLst>
                  <a:ext uri="{FF2B5EF4-FFF2-40B4-BE49-F238E27FC236}">
                    <a16:creationId xmlns:a16="http://schemas.microsoft.com/office/drawing/2014/main" id="{B0A0A7A9-598E-23B6-277D-C316F7406B1E}"/>
                  </a:ext>
                </a:extLst>
              </p:cNvPr>
              <p:cNvSpPr/>
              <p:nvPr/>
            </p:nvSpPr>
            <p:spPr>
              <a:xfrm>
                <a:off x="47362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07;p15">
                <a:extLst>
                  <a:ext uri="{FF2B5EF4-FFF2-40B4-BE49-F238E27FC236}">
                    <a16:creationId xmlns:a16="http://schemas.microsoft.com/office/drawing/2014/main" id="{1337D7D8-3BB4-B5D2-2939-6003F777487B}"/>
                  </a:ext>
                </a:extLst>
              </p:cNvPr>
              <p:cNvSpPr/>
              <p:nvPr/>
            </p:nvSpPr>
            <p:spPr>
              <a:xfrm>
                <a:off x="48541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08;p15">
                <a:extLst>
                  <a:ext uri="{FF2B5EF4-FFF2-40B4-BE49-F238E27FC236}">
                    <a16:creationId xmlns:a16="http://schemas.microsoft.com/office/drawing/2014/main" id="{FE018C83-C528-2D8B-0E53-FE816EDDB9D4}"/>
                  </a:ext>
                </a:extLst>
              </p:cNvPr>
              <p:cNvSpPr/>
              <p:nvPr/>
            </p:nvSpPr>
            <p:spPr>
              <a:xfrm>
                <a:off x="4854174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09;p15">
                <a:extLst>
                  <a:ext uri="{FF2B5EF4-FFF2-40B4-BE49-F238E27FC236}">
                    <a16:creationId xmlns:a16="http://schemas.microsoft.com/office/drawing/2014/main" id="{AA4C97D7-D1AD-5B0A-B531-0B56B55DA9C1}"/>
                  </a:ext>
                </a:extLst>
              </p:cNvPr>
              <p:cNvSpPr/>
              <p:nvPr/>
            </p:nvSpPr>
            <p:spPr>
              <a:xfrm>
                <a:off x="48541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10;p15">
                <a:extLst>
                  <a:ext uri="{FF2B5EF4-FFF2-40B4-BE49-F238E27FC236}">
                    <a16:creationId xmlns:a16="http://schemas.microsoft.com/office/drawing/2014/main" id="{A531FD4C-AE18-3D35-8155-60D453496D29}"/>
                  </a:ext>
                </a:extLst>
              </p:cNvPr>
              <p:cNvSpPr/>
              <p:nvPr/>
            </p:nvSpPr>
            <p:spPr>
              <a:xfrm>
                <a:off x="48540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12;p15">
              <a:extLst>
                <a:ext uri="{FF2B5EF4-FFF2-40B4-BE49-F238E27FC236}">
                  <a16:creationId xmlns:a16="http://schemas.microsoft.com/office/drawing/2014/main" id="{F436C7B7-1D60-0E01-76F1-D77447DCF994}"/>
                </a:ext>
              </a:extLst>
            </p:cNvPr>
            <p:cNvGrpSpPr/>
            <p:nvPr/>
          </p:nvGrpSpPr>
          <p:grpSpPr>
            <a:xfrm>
              <a:off x="3816468" y="3352664"/>
              <a:ext cx="179611" cy="1019478"/>
              <a:chOff x="3834780" y="3291664"/>
              <a:chExt cx="179611" cy="1019478"/>
            </a:xfrm>
          </p:grpSpPr>
          <p:sp>
            <p:nvSpPr>
              <p:cNvPr id="202" name="Google Shape;113;p15">
                <a:extLst>
                  <a:ext uri="{FF2B5EF4-FFF2-40B4-BE49-F238E27FC236}">
                    <a16:creationId xmlns:a16="http://schemas.microsoft.com/office/drawing/2014/main" id="{BB6E3FE3-B479-225A-B4A0-9E2D176BE0C4}"/>
                  </a:ext>
                </a:extLst>
              </p:cNvPr>
              <p:cNvSpPr/>
              <p:nvPr/>
            </p:nvSpPr>
            <p:spPr>
              <a:xfrm>
                <a:off x="3834780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4;p15">
                <a:extLst>
                  <a:ext uri="{FF2B5EF4-FFF2-40B4-BE49-F238E27FC236}">
                    <a16:creationId xmlns:a16="http://schemas.microsoft.com/office/drawing/2014/main" id="{4B6F8482-5B19-4A44-2E18-DB53A42A782D}"/>
                  </a:ext>
                </a:extLst>
              </p:cNvPr>
              <p:cNvSpPr/>
              <p:nvPr/>
            </p:nvSpPr>
            <p:spPr>
              <a:xfrm>
                <a:off x="3834780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5;p15">
                <a:extLst>
                  <a:ext uri="{FF2B5EF4-FFF2-40B4-BE49-F238E27FC236}">
                    <a16:creationId xmlns:a16="http://schemas.microsoft.com/office/drawing/2014/main" id="{42394B46-6152-2126-D850-9B7B46DDC8E3}"/>
                  </a:ext>
                </a:extLst>
              </p:cNvPr>
              <p:cNvSpPr/>
              <p:nvPr/>
            </p:nvSpPr>
            <p:spPr>
              <a:xfrm>
                <a:off x="3953791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6;p15">
                <a:extLst>
                  <a:ext uri="{FF2B5EF4-FFF2-40B4-BE49-F238E27FC236}">
                    <a16:creationId xmlns:a16="http://schemas.microsoft.com/office/drawing/2014/main" id="{B5B4430E-CC23-3F6F-B680-8935C12A75ED}"/>
                  </a:ext>
                </a:extLst>
              </p:cNvPr>
              <p:cNvSpPr/>
              <p:nvPr/>
            </p:nvSpPr>
            <p:spPr>
              <a:xfrm>
                <a:off x="3953791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7;p15">
                <a:extLst>
                  <a:ext uri="{FF2B5EF4-FFF2-40B4-BE49-F238E27FC236}">
                    <a16:creationId xmlns:a16="http://schemas.microsoft.com/office/drawing/2014/main" id="{984B676B-ED58-7007-F2F4-C25C4DBBE7E2}"/>
                  </a:ext>
                </a:extLst>
              </p:cNvPr>
              <p:cNvSpPr/>
              <p:nvPr/>
            </p:nvSpPr>
            <p:spPr>
              <a:xfrm>
                <a:off x="3834780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8;p15">
                <a:extLst>
                  <a:ext uri="{FF2B5EF4-FFF2-40B4-BE49-F238E27FC236}">
                    <a16:creationId xmlns:a16="http://schemas.microsoft.com/office/drawing/2014/main" id="{6ECDA4F2-5AA6-3B16-7595-E5998D08ED7A}"/>
                  </a:ext>
                </a:extLst>
              </p:cNvPr>
              <p:cNvSpPr/>
              <p:nvPr/>
            </p:nvSpPr>
            <p:spPr>
              <a:xfrm>
                <a:off x="3953791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9;p15">
                <a:extLst>
                  <a:ext uri="{FF2B5EF4-FFF2-40B4-BE49-F238E27FC236}">
                    <a16:creationId xmlns:a16="http://schemas.microsoft.com/office/drawing/2014/main" id="{8EAD2FED-0A6E-53EF-913D-8A7428FFE215}"/>
                  </a:ext>
                </a:extLst>
              </p:cNvPr>
              <p:cNvSpPr/>
              <p:nvPr/>
            </p:nvSpPr>
            <p:spPr>
              <a:xfrm>
                <a:off x="3953791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20;p15">
                <a:extLst>
                  <a:ext uri="{FF2B5EF4-FFF2-40B4-BE49-F238E27FC236}">
                    <a16:creationId xmlns:a16="http://schemas.microsoft.com/office/drawing/2014/main" id="{9CCE8340-F70C-CEBF-1AC5-541F739BFAE2}"/>
                  </a:ext>
                </a:extLst>
              </p:cNvPr>
              <p:cNvSpPr/>
              <p:nvPr/>
            </p:nvSpPr>
            <p:spPr>
              <a:xfrm>
                <a:off x="3834780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21;p15">
                <a:extLst>
                  <a:ext uri="{FF2B5EF4-FFF2-40B4-BE49-F238E27FC236}">
                    <a16:creationId xmlns:a16="http://schemas.microsoft.com/office/drawing/2014/main" id="{3FEA042B-4107-1C27-0930-486DDD45A264}"/>
                  </a:ext>
                </a:extLst>
              </p:cNvPr>
              <p:cNvSpPr/>
              <p:nvPr/>
            </p:nvSpPr>
            <p:spPr>
              <a:xfrm>
                <a:off x="3834780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22;p15">
                <a:extLst>
                  <a:ext uri="{FF2B5EF4-FFF2-40B4-BE49-F238E27FC236}">
                    <a16:creationId xmlns:a16="http://schemas.microsoft.com/office/drawing/2014/main" id="{05171628-4807-C64E-E3E3-54FB0D907829}"/>
                  </a:ext>
                </a:extLst>
              </p:cNvPr>
              <p:cNvSpPr/>
              <p:nvPr/>
            </p:nvSpPr>
            <p:spPr>
              <a:xfrm>
                <a:off x="3834780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23;p15">
                <a:extLst>
                  <a:ext uri="{FF2B5EF4-FFF2-40B4-BE49-F238E27FC236}">
                    <a16:creationId xmlns:a16="http://schemas.microsoft.com/office/drawing/2014/main" id="{358D8054-1406-5CA6-C0A4-15DA4817170B}"/>
                  </a:ext>
                </a:extLst>
              </p:cNvPr>
              <p:cNvSpPr/>
              <p:nvPr/>
            </p:nvSpPr>
            <p:spPr>
              <a:xfrm>
                <a:off x="3953791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24;p15">
                <a:extLst>
                  <a:ext uri="{FF2B5EF4-FFF2-40B4-BE49-F238E27FC236}">
                    <a16:creationId xmlns:a16="http://schemas.microsoft.com/office/drawing/2014/main" id="{02471C77-7F23-AAC6-BDF2-DD6BB0DEAB54}"/>
                  </a:ext>
                </a:extLst>
              </p:cNvPr>
              <p:cNvSpPr/>
              <p:nvPr/>
            </p:nvSpPr>
            <p:spPr>
              <a:xfrm>
                <a:off x="3953791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25;p15">
                <a:extLst>
                  <a:ext uri="{FF2B5EF4-FFF2-40B4-BE49-F238E27FC236}">
                    <a16:creationId xmlns:a16="http://schemas.microsoft.com/office/drawing/2014/main" id="{BD88C080-042D-B19D-B9EF-BB79EA18ABB5}"/>
                  </a:ext>
                </a:extLst>
              </p:cNvPr>
              <p:cNvSpPr/>
              <p:nvPr/>
            </p:nvSpPr>
            <p:spPr>
              <a:xfrm>
                <a:off x="3834780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6;p15">
                <a:extLst>
                  <a:ext uri="{FF2B5EF4-FFF2-40B4-BE49-F238E27FC236}">
                    <a16:creationId xmlns:a16="http://schemas.microsoft.com/office/drawing/2014/main" id="{5C9C3106-489E-37D5-B402-488D2021EC35}"/>
                  </a:ext>
                </a:extLst>
              </p:cNvPr>
              <p:cNvSpPr/>
              <p:nvPr/>
            </p:nvSpPr>
            <p:spPr>
              <a:xfrm>
                <a:off x="3953791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7;p15">
                <a:extLst>
                  <a:ext uri="{FF2B5EF4-FFF2-40B4-BE49-F238E27FC236}">
                    <a16:creationId xmlns:a16="http://schemas.microsoft.com/office/drawing/2014/main" id="{0143D142-FEF1-C58E-BD8B-8AD06A50259D}"/>
                  </a:ext>
                </a:extLst>
              </p:cNvPr>
              <p:cNvSpPr/>
              <p:nvPr/>
            </p:nvSpPr>
            <p:spPr>
              <a:xfrm>
                <a:off x="3953791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8;p15">
                <a:extLst>
                  <a:ext uri="{FF2B5EF4-FFF2-40B4-BE49-F238E27FC236}">
                    <a16:creationId xmlns:a16="http://schemas.microsoft.com/office/drawing/2014/main" id="{D99D4D3C-C851-39A5-5427-3F05D1EB330D}"/>
                  </a:ext>
                </a:extLst>
              </p:cNvPr>
              <p:cNvSpPr/>
              <p:nvPr/>
            </p:nvSpPr>
            <p:spPr>
              <a:xfrm>
                <a:off x="3834780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29;p15">
              <a:extLst>
                <a:ext uri="{FF2B5EF4-FFF2-40B4-BE49-F238E27FC236}">
                  <a16:creationId xmlns:a16="http://schemas.microsoft.com/office/drawing/2014/main" id="{19E8D7F4-2F53-C385-526D-B4203AC251C8}"/>
                </a:ext>
              </a:extLst>
            </p:cNvPr>
            <p:cNvSpPr/>
            <p:nvPr/>
          </p:nvSpPr>
          <p:spPr>
            <a:xfrm>
              <a:off x="4759691" y="2531050"/>
              <a:ext cx="521896" cy="2142068"/>
            </a:xfrm>
            <a:custGeom>
              <a:avLst/>
              <a:gdLst/>
              <a:ahLst/>
              <a:cxnLst/>
              <a:rect l="l" t="t" r="r" b="b"/>
              <a:pathLst>
                <a:path w="16046" h="93868" extrusionOk="0">
                  <a:moveTo>
                    <a:pt x="1" y="0"/>
                  </a:moveTo>
                  <a:lnTo>
                    <a:pt x="1" y="93868"/>
                  </a:lnTo>
                  <a:lnTo>
                    <a:pt x="16046" y="93868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4"/>
                </a:solidFill>
                <a:highlight>
                  <a:srgbClr val="008080"/>
                </a:highlight>
              </a:endParaRPr>
            </a:p>
          </p:txBody>
        </p:sp>
        <p:sp>
          <p:nvSpPr>
            <p:cNvPr id="148" name="Google Shape;130;p15">
              <a:extLst>
                <a:ext uri="{FF2B5EF4-FFF2-40B4-BE49-F238E27FC236}">
                  <a16:creationId xmlns:a16="http://schemas.microsoft.com/office/drawing/2014/main" id="{3C148FAA-8F84-275A-D815-D072C5128E06}"/>
                </a:ext>
              </a:extLst>
            </p:cNvPr>
            <p:cNvSpPr/>
            <p:nvPr/>
          </p:nvSpPr>
          <p:spPr>
            <a:xfrm>
              <a:off x="4759694" y="2510475"/>
              <a:ext cx="530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31;p15">
              <a:extLst>
                <a:ext uri="{FF2B5EF4-FFF2-40B4-BE49-F238E27FC236}">
                  <a16:creationId xmlns:a16="http://schemas.microsoft.com/office/drawing/2014/main" id="{C4BBE6A2-5B5B-3A56-28C0-7EC9F095D00E}"/>
                </a:ext>
              </a:extLst>
            </p:cNvPr>
            <p:cNvGrpSpPr/>
            <p:nvPr/>
          </p:nvGrpSpPr>
          <p:grpSpPr>
            <a:xfrm>
              <a:off x="4875741" y="2619827"/>
              <a:ext cx="298600" cy="478253"/>
              <a:chOff x="4946354" y="2558827"/>
              <a:chExt cx="298600" cy="478253"/>
            </a:xfrm>
          </p:grpSpPr>
          <p:sp>
            <p:nvSpPr>
              <p:cNvPr id="190" name="Google Shape;132;p15">
                <a:extLst>
                  <a:ext uri="{FF2B5EF4-FFF2-40B4-BE49-F238E27FC236}">
                    <a16:creationId xmlns:a16="http://schemas.microsoft.com/office/drawing/2014/main" id="{FAB63C11-3EEE-6363-9F45-BDA57D82BB4B}"/>
                  </a:ext>
                </a:extLst>
              </p:cNvPr>
              <p:cNvSpPr/>
              <p:nvPr/>
            </p:nvSpPr>
            <p:spPr>
              <a:xfrm>
                <a:off x="5065343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33;p15">
                <a:extLst>
                  <a:ext uri="{FF2B5EF4-FFF2-40B4-BE49-F238E27FC236}">
                    <a16:creationId xmlns:a16="http://schemas.microsoft.com/office/drawing/2014/main" id="{3932FA6C-B20F-B241-9F35-DF995EAC29D4}"/>
                  </a:ext>
                </a:extLst>
              </p:cNvPr>
              <p:cNvSpPr/>
              <p:nvPr/>
            </p:nvSpPr>
            <p:spPr>
              <a:xfrm>
                <a:off x="5065343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34;p15">
                <a:extLst>
                  <a:ext uri="{FF2B5EF4-FFF2-40B4-BE49-F238E27FC236}">
                    <a16:creationId xmlns:a16="http://schemas.microsoft.com/office/drawing/2014/main" id="{CE9EC106-E255-19A3-8675-871162015442}"/>
                  </a:ext>
                </a:extLst>
              </p:cNvPr>
              <p:cNvSpPr/>
              <p:nvPr/>
            </p:nvSpPr>
            <p:spPr>
              <a:xfrm>
                <a:off x="5184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35;p15">
                <a:extLst>
                  <a:ext uri="{FF2B5EF4-FFF2-40B4-BE49-F238E27FC236}">
                    <a16:creationId xmlns:a16="http://schemas.microsoft.com/office/drawing/2014/main" id="{0E4B3992-3170-19CA-A1DC-8EE617C91891}"/>
                  </a:ext>
                </a:extLst>
              </p:cNvPr>
              <p:cNvSpPr/>
              <p:nvPr/>
            </p:nvSpPr>
            <p:spPr>
              <a:xfrm>
                <a:off x="5184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36;p15">
                <a:extLst>
                  <a:ext uri="{FF2B5EF4-FFF2-40B4-BE49-F238E27FC236}">
                    <a16:creationId xmlns:a16="http://schemas.microsoft.com/office/drawing/2014/main" id="{16F369D5-177C-7DA0-A21E-CB6363B389EA}"/>
                  </a:ext>
                </a:extLst>
              </p:cNvPr>
              <p:cNvSpPr/>
              <p:nvPr/>
            </p:nvSpPr>
            <p:spPr>
              <a:xfrm>
                <a:off x="5065343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37;p15">
                <a:extLst>
                  <a:ext uri="{FF2B5EF4-FFF2-40B4-BE49-F238E27FC236}">
                    <a16:creationId xmlns:a16="http://schemas.microsoft.com/office/drawing/2014/main" id="{57E42E16-3BD3-8745-3907-35EB55E32364}"/>
                  </a:ext>
                </a:extLst>
              </p:cNvPr>
              <p:cNvSpPr/>
              <p:nvPr/>
            </p:nvSpPr>
            <p:spPr>
              <a:xfrm>
                <a:off x="5184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38;p15">
                <a:extLst>
                  <a:ext uri="{FF2B5EF4-FFF2-40B4-BE49-F238E27FC236}">
                    <a16:creationId xmlns:a16="http://schemas.microsoft.com/office/drawing/2014/main" id="{43AB63B1-8AFD-9E13-35A5-C9F39AEF2693}"/>
                  </a:ext>
                </a:extLst>
              </p:cNvPr>
              <p:cNvSpPr/>
              <p:nvPr/>
            </p:nvSpPr>
            <p:spPr>
              <a:xfrm>
                <a:off x="5184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39;p15">
                <a:extLst>
                  <a:ext uri="{FF2B5EF4-FFF2-40B4-BE49-F238E27FC236}">
                    <a16:creationId xmlns:a16="http://schemas.microsoft.com/office/drawing/2014/main" id="{DB17ADED-7D32-75C3-D71B-2076D5D7F901}"/>
                  </a:ext>
                </a:extLst>
              </p:cNvPr>
              <p:cNvSpPr/>
              <p:nvPr/>
            </p:nvSpPr>
            <p:spPr>
              <a:xfrm>
                <a:off x="5065343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40;p15">
                <a:extLst>
                  <a:ext uri="{FF2B5EF4-FFF2-40B4-BE49-F238E27FC236}">
                    <a16:creationId xmlns:a16="http://schemas.microsoft.com/office/drawing/2014/main" id="{EAEF4E3D-4AE4-1D30-09AA-89D761FB9D19}"/>
                  </a:ext>
                </a:extLst>
              </p:cNvPr>
              <p:cNvSpPr/>
              <p:nvPr/>
            </p:nvSpPr>
            <p:spPr>
              <a:xfrm>
                <a:off x="4946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41;p15">
                <a:extLst>
                  <a:ext uri="{FF2B5EF4-FFF2-40B4-BE49-F238E27FC236}">
                    <a16:creationId xmlns:a16="http://schemas.microsoft.com/office/drawing/2014/main" id="{45C00D23-B16E-96BC-AF5B-E25F3B10DC6C}"/>
                  </a:ext>
                </a:extLst>
              </p:cNvPr>
              <p:cNvSpPr/>
              <p:nvPr/>
            </p:nvSpPr>
            <p:spPr>
              <a:xfrm>
                <a:off x="4946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42;p15">
                <a:extLst>
                  <a:ext uri="{FF2B5EF4-FFF2-40B4-BE49-F238E27FC236}">
                    <a16:creationId xmlns:a16="http://schemas.microsoft.com/office/drawing/2014/main" id="{FD180DD0-20AB-FB77-E6AB-F35702767B7E}"/>
                  </a:ext>
                </a:extLst>
              </p:cNvPr>
              <p:cNvSpPr/>
              <p:nvPr/>
            </p:nvSpPr>
            <p:spPr>
              <a:xfrm>
                <a:off x="4946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43;p15">
                <a:extLst>
                  <a:ext uri="{FF2B5EF4-FFF2-40B4-BE49-F238E27FC236}">
                    <a16:creationId xmlns:a16="http://schemas.microsoft.com/office/drawing/2014/main" id="{9C9DD84D-532E-5706-823B-5DD839E63087}"/>
                  </a:ext>
                </a:extLst>
              </p:cNvPr>
              <p:cNvSpPr/>
              <p:nvPr/>
            </p:nvSpPr>
            <p:spPr>
              <a:xfrm>
                <a:off x="4946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45;p15">
              <a:extLst>
                <a:ext uri="{FF2B5EF4-FFF2-40B4-BE49-F238E27FC236}">
                  <a16:creationId xmlns:a16="http://schemas.microsoft.com/office/drawing/2014/main" id="{1CCB1493-51F0-817F-1637-368DBBD963E0}"/>
                </a:ext>
              </a:extLst>
            </p:cNvPr>
            <p:cNvSpPr/>
            <p:nvPr/>
          </p:nvSpPr>
          <p:spPr>
            <a:xfrm>
              <a:off x="4835763" y="3458600"/>
              <a:ext cx="6213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146;p15">
              <a:extLst>
                <a:ext uri="{FF2B5EF4-FFF2-40B4-BE49-F238E27FC236}">
                  <a16:creationId xmlns:a16="http://schemas.microsoft.com/office/drawing/2014/main" id="{1D035B3D-1157-2A14-15BB-98BBF6D5A310}"/>
                </a:ext>
              </a:extLst>
            </p:cNvPr>
            <p:cNvGrpSpPr/>
            <p:nvPr/>
          </p:nvGrpSpPr>
          <p:grpSpPr>
            <a:xfrm>
              <a:off x="4953297" y="3578279"/>
              <a:ext cx="415238" cy="478317"/>
              <a:chOff x="4987134" y="3516054"/>
              <a:chExt cx="415238" cy="478317"/>
            </a:xfrm>
          </p:grpSpPr>
          <p:sp>
            <p:nvSpPr>
              <p:cNvPr id="174" name="Google Shape;147;p15">
                <a:extLst>
                  <a:ext uri="{FF2B5EF4-FFF2-40B4-BE49-F238E27FC236}">
                    <a16:creationId xmlns:a16="http://schemas.microsoft.com/office/drawing/2014/main" id="{4B336B12-30CD-998E-352B-9B13B49E28D4}"/>
                  </a:ext>
                </a:extLst>
              </p:cNvPr>
              <p:cNvSpPr/>
              <p:nvPr/>
            </p:nvSpPr>
            <p:spPr>
              <a:xfrm>
                <a:off x="49872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48;p15">
                <a:extLst>
                  <a:ext uri="{FF2B5EF4-FFF2-40B4-BE49-F238E27FC236}">
                    <a16:creationId xmlns:a16="http://schemas.microsoft.com/office/drawing/2014/main" id="{87630D58-C5C3-0E57-20C6-9AF9D870F2EA}"/>
                  </a:ext>
                </a:extLst>
              </p:cNvPr>
              <p:cNvSpPr/>
              <p:nvPr/>
            </p:nvSpPr>
            <p:spPr>
              <a:xfrm>
                <a:off x="49872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49;p15">
                <a:extLst>
                  <a:ext uri="{FF2B5EF4-FFF2-40B4-BE49-F238E27FC236}">
                    <a16:creationId xmlns:a16="http://schemas.microsoft.com/office/drawing/2014/main" id="{9D95059A-C035-7A85-106B-78DA868F2752}"/>
                  </a:ext>
                </a:extLst>
              </p:cNvPr>
              <p:cNvSpPr/>
              <p:nvPr/>
            </p:nvSpPr>
            <p:spPr>
              <a:xfrm>
                <a:off x="49872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50;p15">
                <a:extLst>
                  <a:ext uri="{FF2B5EF4-FFF2-40B4-BE49-F238E27FC236}">
                    <a16:creationId xmlns:a16="http://schemas.microsoft.com/office/drawing/2014/main" id="{7CB6E670-8C4E-22FF-2EB4-3174D7CAB4D8}"/>
                  </a:ext>
                </a:extLst>
              </p:cNvPr>
              <p:cNvSpPr/>
              <p:nvPr/>
            </p:nvSpPr>
            <p:spPr>
              <a:xfrm>
                <a:off x="49871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51;p15">
                <a:extLst>
                  <a:ext uri="{FF2B5EF4-FFF2-40B4-BE49-F238E27FC236}">
                    <a16:creationId xmlns:a16="http://schemas.microsoft.com/office/drawing/2014/main" id="{8D3454C2-4892-6F13-EABA-530586C8CE3E}"/>
                  </a:ext>
                </a:extLst>
              </p:cNvPr>
              <p:cNvSpPr/>
              <p:nvPr/>
            </p:nvSpPr>
            <p:spPr>
              <a:xfrm>
                <a:off x="51050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52;p15">
                <a:extLst>
                  <a:ext uri="{FF2B5EF4-FFF2-40B4-BE49-F238E27FC236}">
                    <a16:creationId xmlns:a16="http://schemas.microsoft.com/office/drawing/2014/main" id="{10B5A02D-799C-F8E8-4D8B-30A70FBC94E1}"/>
                  </a:ext>
                </a:extLst>
              </p:cNvPr>
              <p:cNvSpPr/>
              <p:nvPr/>
            </p:nvSpPr>
            <p:spPr>
              <a:xfrm>
                <a:off x="51050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53;p15">
                <a:extLst>
                  <a:ext uri="{FF2B5EF4-FFF2-40B4-BE49-F238E27FC236}">
                    <a16:creationId xmlns:a16="http://schemas.microsoft.com/office/drawing/2014/main" id="{54C31087-F8FA-3BC4-20D0-47E20FC0D9F5}"/>
                  </a:ext>
                </a:extLst>
              </p:cNvPr>
              <p:cNvSpPr/>
              <p:nvPr/>
            </p:nvSpPr>
            <p:spPr>
              <a:xfrm>
                <a:off x="51050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54;p15">
                <a:extLst>
                  <a:ext uri="{FF2B5EF4-FFF2-40B4-BE49-F238E27FC236}">
                    <a16:creationId xmlns:a16="http://schemas.microsoft.com/office/drawing/2014/main" id="{D37577A7-89B5-42CE-837E-F17E80C5F9B7}"/>
                  </a:ext>
                </a:extLst>
              </p:cNvPr>
              <p:cNvSpPr/>
              <p:nvPr/>
            </p:nvSpPr>
            <p:spPr>
              <a:xfrm>
                <a:off x="51049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55;p15">
                <a:extLst>
                  <a:ext uri="{FF2B5EF4-FFF2-40B4-BE49-F238E27FC236}">
                    <a16:creationId xmlns:a16="http://schemas.microsoft.com/office/drawing/2014/main" id="{51A79479-4904-6EC4-DF07-7E8F8625A78E}"/>
                  </a:ext>
                </a:extLst>
              </p:cNvPr>
              <p:cNvSpPr/>
              <p:nvPr/>
            </p:nvSpPr>
            <p:spPr>
              <a:xfrm>
                <a:off x="52239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56;p15">
                <a:extLst>
                  <a:ext uri="{FF2B5EF4-FFF2-40B4-BE49-F238E27FC236}">
                    <a16:creationId xmlns:a16="http://schemas.microsoft.com/office/drawing/2014/main" id="{58FF25E4-2359-C3D6-04CA-0415A0F249B2}"/>
                  </a:ext>
                </a:extLst>
              </p:cNvPr>
              <p:cNvSpPr/>
              <p:nvPr/>
            </p:nvSpPr>
            <p:spPr>
              <a:xfrm>
                <a:off x="52239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7;p15">
                <a:extLst>
                  <a:ext uri="{FF2B5EF4-FFF2-40B4-BE49-F238E27FC236}">
                    <a16:creationId xmlns:a16="http://schemas.microsoft.com/office/drawing/2014/main" id="{54EF3FD4-3031-56EB-46B8-9C1B8D31A454}"/>
                  </a:ext>
                </a:extLst>
              </p:cNvPr>
              <p:cNvSpPr/>
              <p:nvPr/>
            </p:nvSpPr>
            <p:spPr>
              <a:xfrm>
                <a:off x="52239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58;p15">
                <a:extLst>
                  <a:ext uri="{FF2B5EF4-FFF2-40B4-BE49-F238E27FC236}">
                    <a16:creationId xmlns:a16="http://schemas.microsoft.com/office/drawing/2014/main" id="{60E56F1B-632B-F845-C3F7-F4E68409BAA0}"/>
                  </a:ext>
                </a:extLst>
              </p:cNvPr>
              <p:cNvSpPr/>
              <p:nvPr/>
            </p:nvSpPr>
            <p:spPr>
              <a:xfrm>
                <a:off x="52238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59;p15">
                <a:extLst>
                  <a:ext uri="{FF2B5EF4-FFF2-40B4-BE49-F238E27FC236}">
                    <a16:creationId xmlns:a16="http://schemas.microsoft.com/office/drawing/2014/main" id="{C9A6FE61-8138-8320-6152-300D720811AC}"/>
                  </a:ext>
                </a:extLst>
              </p:cNvPr>
              <p:cNvSpPr/>
              <p:nvPr/>
            </p:nvSpPr>
            <p:spPr>
              <a:xfrm>
                <a:off x="53417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60;p15">
                <a:extLst>
                  <a:ext uri="{FF2B5EF4-FFF2-40B4-BE49-F238E27FC236}">
                    <a16:creationId xmlns:a16="http://schemas.microsoft.com/office/drawing/2014/main" id="{23ECEF0B-C125-5121-7E63-BBBEB3765F54}"/>
                  </a:ext>
                </a:extLst>
              </p:cNvPr>
              <p:cNvSpPr/>
              <p:nvPr/>
            </p:nvSpPr>
            <p:spPr>
              <a:xfrm>
                <a:off x="53417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61;p15">
                <a:extLst>
                  <a:ext uri="{FF2B5EF4-FFF2-40B4-BE49-F238E27FC236}">
                    <a16:creationId xmlns:a16="http://schemas.microsoft.com/office/drawing/2014/main" id="{F25A0FDE-F933-5CD1-8588-B6CDFBB4DF88}"/>
                  </a:ext>
                </a:extLst>
              </p:cNvPr>
              <p:cNvSpPr/>
              <p:nvPr/>
            </p:nvSpPr>
            <p:spPr>
              <a:xfrm>
                <a:off x="53417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62;p15">
                <a:extLst>
                  <a:ext uri="{FF2B5EF4-FFF2-40B4-BE49-F238E27FC236}">
                    <a16:creationId xmlns:a16="http://schemas.microsoft.com/office/drawing/2014/main" id="{E6598E5D-02D6-126F-6F3F-FB8159D36417}"/>
                  </a:ext>
                </a:extLst>
              </p:cNvPr>
              <p:cNvSpPr/>
              <p:nvPr/>
            </p:nvSpPr>
            <p:spPr>
              <a:xfrm>
                <a:off x="53416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63;p15">
              <a:extLst>
                <a:ext uri="{FF2B5EF4-FFF2-40B4-BE49-F238E27FC236}">
                  <a16:creationId xmlns:a16="http://schemas.microsoft.com/office/drawing/2014/main" id="{564CF1D7-8034-A543-EC28-7AD8C5BCCB43}"/>
                </a:ext>
              </a:extLst>
            </p:cNvPr>
            <p:cNvSpPr/>
            <p:nvPr/>
          </p:nvSpPr>
          <p:spPr>
            <a:xfrm>
              <a:off x="4232839" y="3699678"/>
              <a:ext cx="641659" cy="995124"/>
            </a:xfrm>
            <a:custGeom>
              <a:avLst/>
              <a:gdLst/>
              <a:ahLst/>
              <a:cxnLst/>
              <a:rect l="l" t="t" r="r" b="b"/>
              <a:pathLst>
                <a:path w="29855" h="46301" extrusionOk="0">
                  <a:moveTo>
                    <a:pt x="0" y="1"/>
                  </a:moveTo>
                  <a:lnTo>
                    <a:pt x="0" y="46301"/>
                  </a:lnTo>
                  <a:lnTo>
                    <a:pt x="29855" y="46301"/>
                  </a:lnTo>
                  <a:lnTo>
                    <a:pt x="29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64;p15">
              <a:extLst>
                <a:ext uri="{FF2B5EF4-FFF2-40B4-BE49-F238E27FC236}">
                  <a16:creationId xmlns:a16="http://schemas.microsoft.com/office/drawing/2014/main" id="{630A5752-213E-8782-85F3-6F3811456B41}"/>
                </a:ext>
              </a:extLst>
            </p:cNvPr>
            <p:cNvSpPr/>
            <p:nvPr/>
          </p:nvSpPr>
          <p:spPr>
            <a:xfrm>
              <a:off x="4232837" y="3680600"/>
              <a:ext cx="641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65;p15">
              <a:extLst>
                <a:ext uri="{FF2B5EF4-FFF2-40B4-BE49-F238E27FC236}">
                  <a16:creationId xmlns:a16="http://schemas.microsoft.com/office/drawing/2014/main" id="{ACBA1D13-561C-8627-0EEF-330C36BA5740}"/>
                </a:ext>
              </a:extLst>
            </p:cNvPr>
            <p:cNvGrpSpPr/>
            <p:nvPr/>
          </p:nvGrpSpPr>
          <p:grpSpPr>
            <a:xfrm>
              <a:off x="4342355" y="3825514"/>
              <a:ext cx="422674" cy="478253"/>
              <a:chOff x="3942855" y="3758002"/>
              <a:chExt cx="422674" cy="478253"/>
            </a:xfrm>
          </p:grpSpPr>
          <p:grpSp>
            <p:nvGrpSpPr>
              <p:cNvPr id="156" name="Google Shape;166;p15">
                <a:extLst>
                  <a:ext uri="{FF2B5EF4-FFF2-40B4-BE49-F238E27FC236}">
                    <a16:creationId xmlns:a16="http://schemas.microsoft.com/office/drawing/2014/main" id="{039D6173-CAB5-D87A-C394-0ABF9A801389}"/>
                  </a:ext>
                </a:extLst>
              </p:cNvPr>
              <p:cNvGrpSpPr/>
              <p:nvPr/>
            </p:nvGrpSpPr>
            <p:grpSpPr>
              <a:xfrm>
                <a:off x="3942855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66" name="Google Shape;167;p15">
                  <a:extLst>
                    <a:ext uri="{FF2B5EF4-FFF2-40B4-BE49-F238E27FC236}">
                      <a16:creationId xmlns:a16="http://schemas.microsoft.com/office/drawing/2014/main" id="{5DDE55AD-CDDA-823B-7BC0-13BBF23F49C5}"/>
                    </a:ext>
                  </a:extLst>
                </p:cNvPr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8;p15">
                  <a:extLst>
                    <a:ext uri="{FF2B5EF4-FFF2-40B4-BE49-F238E27FC236}">
                      <a16:creationId xmlns:a16="http://schemas.microsoft.com/office/drawing/2014/main" id="{124B9402-B0BF-974C-48E8-6E9523618993}"/>
                    </a:ext>
                  </a:extLst>
                </p:cNvPr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9;p15">
                  <a:extLst>
                    <a:ext uri="{FF2B5EF4-FFF2-40B4-BE49-F238E27FC236}">
                      <a16:creationId xmlns:a16="http://schemas.microsoft.com/office/drawing/2014/main" id="{B488C417-B9B3-1314-2841-3479E03515AE}"/>
                    </a:ext>
                  </a:extLst>
                </p:cNvPr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70;p15">
                  <a:extLst>
                    <a:ext uri="{FF2B5EF4-FFF2-40B4-BE49-F238E27FC236}">
                      <a16:creationId xmlns:a16="http://schemas.microsoft.com/office/drawing/2014/main" id="{1251DFD2-8AA8-57F5-7D5E-D4B4873E615E}"/>
                    </a:ext>
                  </a:extLst>
                </p:cNvPr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1;p15">
                  <a:extLst>
                    <a:ext uri="{FF2B5EF4-FFF2-40B4-BE49-F238E27FC236}">
                      <a16:creationId xmlns:a16="http://schemas.microsoft.com/office/drawing/2014/main" id="{AC62ACF1-374C-FF98-7AD3-D16F34239BB0}"/>
                    </a:ext>
                  </a:extLst>
                </p:cNvPr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2;p15">
                  <a:extLst>
                    <a:ext uri="{FF2B5EF4-FFF2-40B4-BE49-F238E27FC236}">
                      <a16:creationId xmlns:a16="http://schemas.microsoft.com/office/drawing/2014/main" id="{AD8AE9A6-2796-52D4-5133-5B110BFE5A63}"/>
                    </a:ext>
                  </a:extLst>
                </p:cNvPr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3;p15">
                  <a:extLst>
                    <a:ext uri="{FF2B5EF4-FFF2-40B4-BE49-F238E27FC236}">
                      <a16:creationId xmlns:a16="http://schemas.microsoft.com/office/drawing/2014/main" id="{57B2446E-F292-AFA0-9F16-D43DB0363164}"/>
                    </a:ext>
                  </a:extLst>
                </p:cNvPr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4;p15">
                  <a:extLst>
                    <a:ext uri="{FF2B5EF4-FFF2-40B4-BE49-F238E27FC236}">
                      <a16:creationId xmlns:a16="http://schemas.microsoft.com/office/drawing/2014/main" id="{9CD33600-3CBF-B1E0-C246-A26EE3D55EDD}"/>
                    </a:ext>
                  </a:extLst>
                </p:cNvPr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75;p15">
                <a:extLst>
                  <a:ext uri="{FF2B5EF4-FFF2-40B4-BE49-F238E27FC236}">
                    <a16:creationId xmlns:a16="http://schemas.microsoft.com/office/drawing/2014/main" id="{E80F275A-2C50-5790-500E-C029DFDA337F}"/>
                  </a:ext>
                </a:extLst>
              </p:cNvPr>
              <p:cNvGrpSpPr/>
              <p:nvPr/>
            </p:nvGrpSpPr>
            <p:grpSpPr>
              <a:xfrm>
                <a:off x="4185918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58" name="Google Shape;176;p15">
                  <a:extLst>
                    <a:ext uri="{FF2B5EF4-FFF2-40B4-BE49-F238E27FC236}">
                      <a16:creationId xmlns:a16="http://schemas.microsoft.com/office/drawing/2014/main" id="{45FE5C8D-7BCD-E41B-831B-2925C6651D2D}"/>
                    </a:ext>
                  </a:extLst>
                </p:cNvPr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77;p15">
                  <a:extLst>
                    <a:ext uri="{FF2B5EF4-FFF2-40B4-BE49-F238E27FC236}">
                      <a16:creationId xmlns:a16="http://schemas.microsoft.com/office/drawing/2014/main" id="{C3FD2C04-90FD-42C8-C39A-CB3F4A700F77}"/>
                    </a:ext>
                  </a:extLst>
                </p:cNvPr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78;p15">
                  <a:extLst>
                    <a:ext uri="{FF2B5EF4-FFF2-40B4-BE49-F238E27FC236}">
                      <a16:creationId xmlns:a16="http://schemas.microsoft.com/office/drawing/2014/main" id="{6BE1176F-F4F8-887A-5086-CCA40BE3AD80}"/>
                    </a:ext>
                  </a:extLst>
                </p:cNvPr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79;p15">
                  <a:extLst>
                    <a:ext uri="{FF2B5EF4-FFF2-40B4-BE49-F238E27FC236}">
                      <a16:creationId xmlns:a16="http://schemas.microsoft.com/office/drawing/2014/main" id="{8CF6A4E0-0110-10BB-2418-2C5607F07356}"/>
                    </a:ext>
                  </a:extLst>
                </p:cNvPr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80;p15">
                  <a:extLst>
                    <a:ext uri="{FF2B5EF4-FFF2-40B4-BE49-F238E27FC236}">
                      <a16:creationId xmlns:a16="http://schemas.microsoft.com/office/drawing/2014/main" id="{AFF16A96-5ECF-5CC6-2AC7-829EA9699465}"/>
                    </a:ext>
                  </a:extLst>
                </p:cNvPr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81;p15">
                  <a:extLst>
                    <a:ext uri="{FF2B5EF4-FFF2-40B4-BE49-F238E27FC236}">
                      <a16:creationId xmlns:a16="http://schemas.microsoft.com/office/drawing/2014/main" id="{86F8927E-53E2-D50B-591A-567B50BC4CB7}"/>
                    </a:ext>
                  </a:extLst>
                </p:cNvPr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82;p15">
                  <a:extLst>
                    <a:ext uri="{FF2B5EF4-FFF2-40B4-BE49-F238E27FC236}">
                      <a16:creationId xmlns:a16="http://schemas.microsoft.com/office/drawing/2014/main" id="{7ED3CD80-4B18-8674-0A42-5909336789A6}"/>
                    </a:ext>
                  </a:extLst>
                </p:cNvPr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83;p15">
                  <a:extLst>
                    <a:ext uri="{FF2B5EF4-FFF2-40B4-BE49-F238E27FC236}">
                      <a16:creationId xmlns:a16="http://schemas.microsoft.com/office/drawing/2014/main" id="{BD7CB897-6C53-0D30-C840-7BDFC92194B0}"/>
                    </a:ext>
                  </a:extLst>
                </p:cNvPr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1841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69CAE-5A02-6101-8852-CBA8580AE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A5C4E5CF-737C-7420-4AC2-257DC254C44C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7587426" cy="147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The</a:t>
            </a:r>
            <a:r>
              <a:rPr lang="en-US" sz="3500" dirty="0"/>
              <a:t> </a:t>
            </a:r>
            <a:r>
              <a:rPr lang="en-US" sz="4500" b="1" dirty="0">
                <a:latin typeface="Fira Sans Extra Condensed"/>
              </a:rPr>
              <a:t>Low-Income Housing Tax Credit (LIHTC)</a:t>
            </a:r>
          </a:p>
        </p:txBody>
      </p:sp>
      <p:sp>
        <p:nvSpPr>
          <p:cNvPr id="120" name="Google Shape;96;p15">
            <a:extLst>
              <a:ext uri="{FF2B5EF4-FFF2-40B4-BE49-F238E27FC236}">
                <a16:creationId xmlns:a16="http://schemas.microsoft.com/office/drawing/2014/main" id="{D6C656EC-5462-1D0A-4400-C45DEE941077}"/>
              </a:ext>
            </a:extLst>
          </p:cNvPr>
          <p:cNvSpPr/>
          <p:nvPr/>
        </p:nvSpPr>
        <p:spPr>
          <a:xfrm flipH="1">
            <a:off x="7824188" y="4294343"/>
            <a:ext cx="273351" cy="646074"/>
          </a:xfrm>
          <a:custGeom>
            <a:avLst/>
            <a:gdLst/>
            <a:ahLst/>
            <a:cxnLst/>
            <a:rect l="l" t="t" r="r" b="b"/>
            <a:pathLst>
              <a:path w="9174" h="21683" extrusionOk="0">
                <a:moveTo>
                  <a:pt x="4570" y="0"/>
                </a:moveTo>
                <a:cubicBezTo>
                  <a:pt x="2035" y="0"/>
                  <a:pt x="0" y="2068"/>
                  <a:pt x="0" y="4604"/>
                </a:cubicBezTo>
                <a:lnTo>
                  <a:pt x="0" y="17113"/>
                </a:lnTo>
                <a:cubicBezTo>
                  <a:pt x="0" y="19614"/>
                  <a:pt x="2035" y="21683"/>
                  <a:pt x="4570" y="21683"/>
                </a:cubicBezTo>
                <a:cubicBezTo>
                  <a:pt x="7105" y="21683"/>
                  <a:pt x="9173" y="19614"/>
                  <a:pt x="9173" y="17113"/>
                </a:cubicBezTo>
                <a:lnTo>
                  <a:pt x="9173" y="4604"/>
                </a:lnTo>
                <a:cubicBezTo>
                  <a:pt x="9173" y="2068"/>
                  <a:pt x="7105" y="0"/>
                  <a:pt x="4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97;p15">
            <a:extLst>
              <a:ext uri="{FF2B5EF4-FFF2-40B4-BE49-F238E27FC236}">
                <a16:creationId xmlns:a16="http://schemas.microsoft.com/office/drawing/2014/main" id="{658F18CA-17E2-D314-1F6F-5FFD87F5AB5B}"/>
              </a:ext>
            </a:extLst>
          </p:cNvPr>
          <p:cNvSpPr/>
          <p:nvPr/>
        </p:nvSpPr>
        <p:spPr>
          <a:xfrm flipH="1">
            <a:off x="7951909" y="4643182"/>
            <a:ext cx="24880" cy="533771"/>
          </a:xfrm>
          <a:custGeom>
            <a:avLst/>
            <a:gdLst/>
            <a:ahLst/>
            <a:cxnLst/>
            <a:rect l="l" t="t" r="r" b="b"/>
            <a:pathLst>
              <a:path w="835" h="17914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17514"/>
                </a:lnTo>
                <a:cubicBezTo>
                  <a:pt x="0" y="17714"/>
                  <a:pt x="200" y="17914"/>
                  <a:pt x="434" y="17914"/>
                </a:cubicBezTo>
                <a:cubicBezTo>
                  <a:pt x="634" y="17914"/>
                  <a:pt x="834" y="17714"/>
                  <a:pt x="834" y="17514"/>
                </a:cubicBezTo>
                <a:lnTo>
                  <a:pt x="834" y="401"/>
                </a:lnTo>
                <a:cubicBezTo>
                  <a:pt x="834" y="168"/>
                  <a:pt x="634" y="1"/>
                  <a:pt x="4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98;p15">
            <a:extLst>
              <a:ext uri="{FF2B5EF4-FFF2-40B4-BE49-F238E27FC236}">
                <a16:creationId xmlns:a16="http://schemas.microsoft.com/office/drawing/2014/main" id="{E593D5EE-5DEB-CF34-5805-8F2E590E0552}"/>
              </a:ext>
            </a:extLst>
          </p:cNvPr>
          <p:cNvSpPr/>
          <p:nvPr/>
        </p:nvSpPr>
        <p:spPr>
          <a:xfrm flipH="1">
            <a:off x="8195596" y="3922632"/>
            <a:ext cx="384700" cy="908489"/>
          </a:xfrm>
          <a:custGeom>
            <a:avLst/>
            <a:gdLst/>
            <a:ahLst/>
            <a:cxnLst/>
            <a:rect l="l" t="t" r="r" b="b"/>
            <a:pathLst>
              <a:path w="12911" h="30490" extrusionOk="0">
                <a:moveTo>
                  <a:pt x="6472" y="1"/>
                </a:moveTo>
                <a:cubicBezTo>
                  <a:pt x="2870" y="1"/>
                  <a:pt x="1" y="2869"/>
                  <a:pt x="1" y="6439"/>
                </a:cubicBezTo>
                <a:lnTo>
                  <a:pt x="1" y="24051"/>
                </a:lnTo>
                <a:cubicBezTo>
                  <a:pt x="1" y="27620"/>
                  <a:pt x="2870" y="30489"/>
                  <a:pt x="6472" y="30489"/>
                </a:cubicBezTo>
                <a:cubicBezTo>
                  <a:pt x="10041" y="30489"/>
                  <a:pt x="12910" y="27620"/>
                  <a:pt x="12910" y="24051"/>
                </a:cubicBezTo>
                <a:lnTo>
                  <a:pt x="12910" y="6439"/>
                </a:lnTo>
                <a:cubicBezTo>
                  <a:pt x="12910" y="2869"/>
                  <a:pt x="10041" y="1"/>
                  <a:pt x="64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99;p15">
            <a:extLst>
              <a:ext uri="{FF2B5EF4-FFF2-40B4-BE49-F238E27FC236}">
                <a16:creationId xmlns:a16="http://schemas.microsoft.com/office/drawing/2014/main" id="{234407CD-716B-28B0-F608-200EEDED9F3E}"/>
              </a:ext>
            </a:extLst>
          </p:cNvPr>
          <p:cNvSpPr/>
          <p:nvPr/>
        </p:nvSpPr>
        <p:spPr>
          <a:xfrm flipH="1">
            <a:off x="8370548" y="4416072"/>
            <a:ext cx="34802" cy="751433"/>
          </a:xfrm>
          <a:custGeom>
            <a:avLst/>
            <a:gdLst/>
            <a:ahLst/>
            <a:cxnLst/>
            <a:rect l="l" t="t" r="r" b="b"/>
            <a:pathLst>
              <a:path w="1168" h="25219" extrusionOk="0">
                <a:moveTo>
                  <a:pt x="567" y="1"/>
                </a:moveTo>
                <a:cubicBezTo>
                  <a:pt x="234" y="1"/>
                  <a:pt x="0" y="268"/>
                  <a:pt x="0" y="601"/>
                </a:cubicBezTo>
                <a:lnTo>
                  <a:pt x="0" y="24619"/>
                </a:lnTo>
                <a:cubicBezTo>
                  <a:pt x="0" y="24952"/>
                  <a:pt x="234" y="25219"/>
                  <a:pt x="567" y="25219"/>
                </a:cubicBezTo>
                <a:cubicBezTo>
                  <a:pt x="901" y="25219"/>
                  <a:pt x="1168" y="24952"/>
                  <a:pt x="1168" y="24619"/>
                </a:cubicBezTo>
                <a:lnTo>
                  <a:pt x="1168" y="601"/>
                </a:lnTo>
                <a:cubicBezTo>
                  <a:pt x="1168" y="268"/>
                  <a:pt x="901" y="1"/>
                  <a:pt x="5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732;p37">
            <a:extLst>
              <a:ext uri="{FF2B5EF4-FFF2-40B4-BE49-F238E27FC236}">
                <a16:creationId xmlns:a16="http://schemas.microsoft.com/office/drawing/2014/main" id="{8F9CEE67-5994-96D6-75B6-0A1EB8DAF699}"/>
              </a:ext>
            </a:extLst>
          </p:cNvPr>
          <p:cNvSpPr txBox="1"/>
          <p:nvPr/>
        </p:nvSpPr>
        <p:spPr>
          <a:xfrm>
            <a:off x="196124" y="1685446"/>
            <a:ext cx="7999471" cy="295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What is LIHTC?</a:t>
            </a:r>
            <a:endParaRPr sz="1800" b="1" dirty="0">
              <a:solidFill>
                <a:schemeClr val="dk1"/>
              </a:solidFill>
              <a:latin typeface="Fira Sans" panose="020B0503050000020004" pitchFamily="34" charset="0"/>
              <a:ea typeface="Lato"/>
              <a:cs typeface="Lato"/>
              <a:sym typeface="Lato"/>
            </a:endParaRP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Lato"/>
              <a:buChar char="→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</a:rPr>
              <a:t>Provides dollar-for-dollar tax credits to developers who build or rehabilitate affordable housing units</a:t>
            </a: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Lato"/>
              <a:buChar char="→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</a:rPr>
              <a:t>Administered by state housing finance agencies, which allocate credits </a:t>
            </a: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Lato"/>
              <a:buChar char="→"/>
            </a:pPr>
            <a:r>
              <a:rPr lang="en-US" sz="1800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  <a:sym typeface="Lato"/>
              </a:rPr>
              <a:t>Requires units to remain affordable for at least 30 years, renting to tenants with specific income thresholds (i.e., 50% of AMI)</a:t>
            </a:r>
          </a:p>
          <a:p>
            <a:pPr marL="457200" indent="-330200">
              <a:lnSpc>
                <a:spcPct val="150000"/>
              </a:lnSpc>
              <a:buClr>
                <a:schemeClr val="dk1"/>
              </a:buClr>
              <a:buSzPts val="1600"/>
              <a:buFont typeface="Lato"/>
              <a:buChar char="→"/>
            </a:pPr>
            <a:r>
              <a:rPr lang="en-US" sz="1800" b="1" dirty="0">
                <a:solidFill>
                  <a:schemeClr val="dk1"/>
                </a:solidFill>
                <a:latin typeface="Fira Sans" panose="020B0503050000020004" pitchFamily="34" charset="0"/>
                <a:ea typeface="Lato"/>
                <a:cs typeface="Lato"/>
              </a:rPr>
              <a:t>Largest source of affordable housing production in the U.S.</a:t>
            </a:r>
            <a:endParaRPr sz="1800" b="1" dirty="0">
              <a:solidFill>
                <a:schemeClr val="dk1"/>
              </a:solidFill>
              <a:latin typeface="Fira Sans" panose="020B0503050000020004" pitchFamily="34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6681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92722-6EFE-CA25-8C8C-FEBBE403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2ACE949C-9651-8622-E602-059FB7E5DCAB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7587426" cy="147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The</a:t>
            </a:r>
            <a:r>
              <a:rPr lang="en-US" sz="3500" dirty="0"/>
              <a:t> </a:t>
            </a:r>
            <a:r>
              <a:rPr lang="en-US" sz="4500" b="1" dirty="0">
                <a:latin typeface="Fira Sans Extra Condensed"/>
              </a:rPr>
              <a:t>Data</a:t>
            </a:r>
          </a:p>
        </p:txBody>
      </p:sp>
      <p:sp>
        <p:nvSpPr>
          <p:cNvPr id="2" name="Google Shape;4728;p37">
            <a:extLst>
              <a:ext uri="{FF2B5EF4-FFF2-40B4-BE49-F238E27FC236}">
                <a16:creationId xmlns:a16="http://schemas.microsoft.com/office/drawing/2014/main" id="{8060843C-D6D9-4F29-BE8C-937A2FBBD116}"/>
              </a:ext>
            </a:extLst>
          </p:cNvPr>
          <p:cNvSpPr txBox="1">
            <a:spLocks/>
          </p:cNvSpPr>
          <p:nvPr/>
        </p:nvSpPr>
        <p:spPr>
          <a:xfrm>
            <a:off x="203075" y="982373"/>
            <a:ext cx="7704000" cy="206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lnSpc>
                <a:spcPct val="150000"/>
              </a:lnSpc>
              <a:buFont typeface="Fira Sans"/>
              <a:buNone/>
            </a:pPr>
            <a:r>
              <a:rPr lang="en-US" b="1" dirty="0"/>
              <a:t>The Department of Housing and Urban Development Office of Policy Development &amp; Research publishes a property-level database on LIHTC Projects.</a:t>
            </a:r>
            <a:endParaRPr lang="en-US" dirty="0"/>
          </a:p>
          <a:p>
            <a:pPr indent="-330200">
              <a:lnSpc>
                <a:spcPct val="150000"/>
              </a:lnSpc>
              <a:buSzPts val="1600"/>
              <a:buFont typeface="Lato"/>
              <a:buChar char="→"/>
            </a:pPr>
            <a:r>
              <a:rPr lang="en-US" dirty="0">
                <a:sym typeface="Arial"/>
              </a:rPr>
              <a:t>54,102 projects</a:t>
            </a:r>
          </a:p>
          <a:p>
            <a:pPr indent="-330200">
              <a:lnSpc>
                <a:spcPct val="150000"/>
              </a:lnSpc>
              <a:buSzPts val="1600"/>
              <a:buFont typeface="Lato"/>
              <a:buChar char="→"/>
            </a:pPr>
            <a:r>
              <a:rPr lang="en-US" dirty="0">
                <a:sym typeface="Arial"/>
              </a:rPr>
              <a:t>3.7 million housing units</a:t>
            </a:r>
          </a:p>
          <a:p>
            <a:pPr indent="-330200">
              <a:lnSpc>
                <a:spcPct val="150000"/>
              </a:lnSpc>
              <a:buSzPts val="1600"/>
              <a:buFont typeface="Lato"/>
              <a:buChar char="→"/>
            </a:pPr>
            <a:r>
              <a:rPr lang="en-US" dirty="0">
                <a:sym typeface="Arial"/>
              </a:rPr>
              <a:t>Spanning 1987-2023</a:t>
            </a:r>
          </a:p>
        </p:txBody>
      </p:sp>
      <p:sp>
        <p:nvSpPr>
          <p:cNvPr id="3" name="Google Shape;4728;p37">
            <a:extLst>
              <a:ext uri="{FF2B5EF4-FFF2-40B4-BE49-F238E27FC236}">
                <a16:creationId xmlns:a16="http://schemas.microsoft.com/office/drawing/2014/main" id="{24C6FF71-4B70-F8AA-F355-CB5C66DE6EC4}"/>
              </a:ext>
            </a:extLst>
          </p:cNvPr>
          <p:cNvSpPr txBox="1">
            <a:spLocks/>
          </p:cNvSpPr>
          <p:nvPr/>
        </p:nvSpPr>
        <p:spPr>
          <a:xfrm>
            <a:off x="203075" y="3575834"/>
            <a:ext cx="7883402" cy="1506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800" b="1" dirty="0"/>
              <a:t>Each state is required to report certain data on their LIHTC developments. </a:t>
            </a:r>
          </a:p>
          <a:p>
            <a:pPr marL="0" indent="0">
              <a:lnSpc>
                <a:spcPct val="150000"/>
              </a:lnSpc>
              <a:buFont typeface="Lato"/>
              <a:buNone/>
            </a:pPr>
            <a:r>
              <a:rPr lang="en-US" sz="1800" b="1" dirty="0"/>
              <a:t>This reporting is heterogenous and often flawed.</a:t>
            </a:r>
            <a:endParaRPr lang="en-US" sz="1800" dirty="0"/>
          </a:p>
        </p:txBody>
      </p:sp>
      <p:grpSp>
        <p:nvGrpSpPr>
          <p:cNvPr id="4" name="Google Shape;1299;p23">
            <a:extLst>
              <a:ext uri="{FF2B5EF4-FFF2-40B4-BE49-F238E27FC236}">
                <a16:creationId xmlns:a16="http://schemas.microsoft.com/office/drawing/2014/main" id="{03971134-7A4B-7D98-CFE9-AD4BE350ADAE}"/>
              </a:ext>
            </a:extLst>
          </p:cNvPr>
          <p:cNvGrpSpPr/>
          <p:nvPr/>
        </p:nvGrpSpPr>
        <p:grpSpPr>
          <a:xfrm>
            <a:off x="8265153" y="1319641"/>
            <a:ext cx="2188302" cy="3855389"/>
            <a:chOff x="1564538" y="1114024"/>
            <a:chExt cx="1365496" cy="3308104"/>
          </a:xfrm>
        </p:grpSpPr>
        <p:sp>
          <p:nvSpPr>
            <p:cNvPr id="6" name="Google Shape;1300;p23">
              <a:extLst>
                <a:ext uri="{FF2B5EF4-FFF2-40B4-BE49-F238E27FC236}">
                  <a16:creationId xmlns:a16="http://schemas.microsoft.com/office/drawing/2014/main" id="{69352DA3-2725-E612-8734-E2E6A58C3647}"/>
                </a:ext>
              </a:extLst>
            </p:cNvPr>
            <p:cNvSpPr/>
            <p:nvPr/>
          </p:nvSpPr>
          <p:spPr>
            <a:xfrm>
              <a:off x="1603302" y="1161013"/>
              <a:ext cx="1288517" cy="3237646"/>
            </a:xfrm>
            <a:custGeom>
              <a:avLst/>
              <a:gdLst/>
              <a:ahLst/>
              <a:cxnLst/>
              <a:rect l="l" t="t" r="r" b="b"/>
              <a:pathLst>
                <a:path w="32741" h="82268" extrusionOk="0">
                  <a:moveTo>
                    <a:pt x="1" y="1"/>
                  </a:moveTo>
                  <a:lnTo>
                    <a:pt x="1" y="82268"/>
                  </a:lnTo>
                  <a:lnTo>
                    <a:pt x="32740" y="82268"/>
                  </a:lnTo>
                  <a:lnTo>
                    <a:pt x="32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1;p23">
              <a:extLst>
                <a:ext uri="{FF2B5EF4-FFF2-40B4-BE49-F238E27FC236}">
                  <a16:creationId xmlns:a16="http://schemas.microsoft.com/office/drawing/2014/main" id="{18619FF6-3F84-CF54-7345-25B10FF71AD2}"/>
                </a:ext>
              </a:extLst>
            </p:cNvPr>
            <p:cNvSpPr/>
            <p:nvPr/>
          </p:nvSpPr>
          <p:spPr>
            <a:xfrm>
              <a:off x="2247527" y="1161013"/>
              <a:ext cx="644278" cy="3237646"/>
            </a:xfrm>
            <a:custGeom>
              <a:avLst/>
              <a:gdLst/>
              <a:ahLst/>
              <a:cxnLst/>
              <a:rect l="l" t="t" r="r" b="b"/>
              <a:pathLst>
                <a:path w="16371" h="82268" extrusionOk="0">
                  <a:moveTo>
                    <a:pt x="1" y="1"/>
                  </a:moveTo>
                  <a:lnTo>
                    <a:pt x="1" y="82268"/>
                  </a:lnTo>
                  <a:lnTo>
                    <a:pt x="16370" y="82268"/>
                  </a:lnTo>
                  <a:lnTo>
                    <a:pt x="16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1302;p23">
              <a:extLst>
                <a:ext uri="{FF2B5EF4-FFF2-40B4-BE49-F238E27FC236}">
                  <a16:creationId xmlns:a16="http://schemas.microsoft.com/office/drawing/2014/main" id="{3725B843-8075-84F4-CC9C-6CD058A0424A}"/>
                </a:ext>
              </a:extLst>
            </p:cNvPr>
            <p:cNvGrpSpPr/>
            <p:nvPr/>
          </p:nvGrpSpPr>
          <p:grpSpPr>
            <a:xfrm>
              <a:off x="1703812" y="1316776"/>
              <a:ext cx="1086880" cy="2927827"/>
              <a:chOff x="1703812" y="1316776"/>
              <a:chExt cx="1086880" cy="2927827"/>
            </a:xfrm>
          </p:grpSpPr>
          <p:sp>
            <p:nvSpPr>
              <p:cNvPr id="11" name="Google Shape;1303;p23">
                <a:extLst>
                  <a:ext uri="{FF2B5EF4-FFF2-40B4-BE49-F238E27FC236}">
                    <a16:creationId xmlns:a16="http://schemas.microsoft.com/office/drawing/2014/main" id="{96C4281F-62DB-79D7-4009-E5A4EC436B22}"/>
                  </a:ext>
                </a:extLst>
              </p:cNvPr>
              <p:cNvSpPr/>
              <p:nvPr/>
            </p:nvSpPr>
            <p:spPr>
              <a:xfrm>
                <a:off x="1703812" y="1316776"/>
                <a:ext cx="6883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304;p23">
                <a:extLst>
                  <a:ext uri="{FF2B5EF4-FFF2-40B4-BE49-F238E27FC236}">
                    <a16:creationId xmlns:a16="http://schemas.microsoft.com/office/drawing/2014/main" id="{4A6138B3-A4EA-C59C-AE96-17DA54D4FDE9}"/>
                  </a:ext>
                </a:extLst>
              </p:cNvPr>
              <p:cNvSpPr/>
              <p:nvPr/>
            </p:nvSpPr>
            <p:spPr>
              <a:xfrm>
                <a:off x="1831358" y="1316776"/>
                <a:ext cx="6883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05;p23">
                <a:extLst>
                  <a:ext uri="{FF2B5EF4-FFF2-40B4-BE49-F238E27FC236}">
                    <a16:creationId xmlns:a16="http://schemas.microsoft.com/office/drawing/2014/main" id="{0E83104B-47BF-71DF-7132-94FF6BF64BF1}"/>
                  </a:ext>
                </a:extLst>
              </p:cNvPr>
              <p:cNvSpPr/>
              <p:nvPr/>
            </p:nvSpPr>
            <p:spPr>
              <a:xfrm>
                <a:off x="1958354" y="1316776"/>
                <a:ext cx="6879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6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306;p23">
                <a:extLst>
                  <a:ext uri="{FF2B5EF4-FFF2-40B4-BE49-F238E27FC236}">
                    <a16:creationId xmlns:a16="http://schemas.microsoft.com/office/drawing/2014/main" id="{47C9E3B7-0993-721A-EB79-1AB8362E17A1}"/>
                  </a:ext>
                </a:extLst>
              </p:cNvPr>
              <p:cNvSpPr/>
              <p:nvPr/>
            </p:nvSpPr>
            <p:spPr>
              <a:xfrm>
                <a:off x="2085900" y="1316776"/>
                <a:ext cx="6879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6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07;p23">
                <a:extLst>
                  <a:ext uri="{FF2B5EF4-FFF2-40B4-BE49-F238E27FC236}">
                    <a16:creationId xmlns:a16="http://schemas.microsoft.com/office/drawing/2014/main" id="{17FB4271-D943-EF53-462F-421BBAE83887}"/>
                  </a:ext>
                </a:extLst>
              </p:cNvPr>
              <p:cNvSpPr/>
              <p:nvPr/>
            </p:nvSpPr>
            <p:spPr>
              <a:xfrm>
                <a:off x="2212856" y="1316776"/>
                <a:ext cx="6879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6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08;p23">
                <a:extLst>
                  <a:ext uri="{FF2B5EF4-FFF2-40B4-BE49-F238E27FC236}">
                    <a16:creationId xmlns:a16="http://schemas.microsoft.com/office/drawing/2014/main" id="{C935BA8F-C0FB-B5B7-F423-54D2C0D8089A}"/>
                  </a:ext>
                </a:extLst>
              </p:cNvPr>
              <p:cNvSpPr/>
              <p:nvPr/>
            </p:nvSpPr>
            <p:spPr>
              <a:xfrm>
                <a:off x="2340402" y="1316776"/>
                <a:ext cx="6879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6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09;p23">
                <a:extLst>
                  <a:ext uri="{FF2B5EF4-FFF2-40B4-BE49-F238E27FC236}">
                    <a16:creationId xmlns:a16="http://schemas.microsoft.com/office/drawing/2014/main" id="{CDC8B6AB-F199-621C-4A73-7B4708E9977E}"/>
                  </a:ext>
                </a:extLst>
              </p:cNvPr>
              <p:cNvSpPr/>
              <p:nvPr/>
            </p:nvSpPr>
            <p:spPr>
              <a:xfrm>
                <a:off x="2467949" y="1316776"/>
                <a:ext cx="68241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10;p23">
                <a:extLst>
                  <a:ext uri="{FF2B5EF4-FFF2-40B4-BE49-F238E27FC236}">
                    <a16:creationId xmlns:a16="http://schemas.microsoft.com/office/drawing/2014/main" id="{A8CE542D-6BD8-0BBD-B736-6157991016C4}"/>
                  </a:ext>
                </a:extLst>
              </p:cNvPr>
              <p:cNvSpPr/>
              <p:nvPr/>
            </p:nvSpPr>
            <p:spPr>
              <a:xfrm>
                <a:off x="2594905" y="1316776"/>
                <a:ext cx="6883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11;p23">
                <a:extLst>
                  <a:ext uri="{FF2B5EF4-FFF2-40B4-BE49-F238E27FC236}">
                    <a16:creationId xmlns:a16="http://schemas.microsoft.com/office/drawing/2014/main" id="{4B030318-CB48-CB79-7DC6-425FF16BAF50}"/>
                  </a:ext>
                </a:extLst>
              </p:cNvPr>
              <p:cNvSpPr/>
              <p:nvPr/>
            </p:nvSpPr>
            <p:spPr>
              <a:xfrm>
                <a:off x="2722451" y="1316776"/>
                <a:ext cx="68241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12;p23">
                <a:extLst>
                  <a:ext uri="{FF2B5EF4-FFF2-40B4-BE49-F238E27FC236}">
                    <a16:creationId xmlns:a16="http://schemas.microsoft.com/office/drawing/2014/main" id="{F52C0225-F1CE-7F60-4E33-AC844037E18E}"/>
                  </a:ext>
                </a:extLst>
              </p:cNvPr>
              <p:cNvSpPr/>
              <p:nvPr/>
            </p:nvSpPr>
            <p:spPr>
              <a:xfrm>
                <a:off x="1703812" y="1569547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13;p23">
                <a:extLst>
                  <a:ext uri="{FF2B5EF4-FFF2-40B4-BE49-F238E27FC236}">
                    <a16:creationId xmlns:a16="http://schemas.microsoft.com/office/drawing/2014/main" id="{5D17EEE0-65CF-F03B-A41E-9528A431007E}"/>
                  </a:ext>
                </a:extLst>
              </p:cNvPr>
              <p:cNvSpPr/>
              <p:nvPr/>
            </p:nvSpPr>
            <p:spPr>
              <a:xfrm>
                <a:off x="1831358" y="1569547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14;p23">
                <a:extLst>
                  <a:ext uri="{FF2B5EF4-FFF2-40B4-BE49-F238E27FC236}">
                    <a16:creationId xmlns:a16="http://schemas.microsoft.com/office/drawing/2014/main" id="{DA45E2DE-8376-7896-E13B-593AC34836C5}"/>
                  </a:ext>
                </a:extLst>
              </p:cNvPr>
              <p:cNvSpPr/>
              <p:nvPr/>
            </p:nvSpPr>
            <p:spPr>
              <a:xfrm>
                <a:off x="1958354" y="1569547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15;p23">
                <a:extLst>
                  <a:ext uri="{FF2B5EF4-FFF2-40B4-BE49-F238E27FC236}">
                    <a16:creationId xmlns:a16="http://schemas.microsoft.com/office/drawing/2014/main" id="{23CF82BE-8BA2-6BE4-A5D7-F8361EAF19FF}"/>
                  </a:ext>
                </a:extLst>
              </p:cNvPr>
              <p:cNvSpPr/>
              <p:nvPr/>
            </p:nvSpPr>
            <p:spPr>
              <a:xfrm>
                <a:off x="2085900" y="1569547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16;p23">
                <a:extLst>
                  <a:ext uri="{FF2B5EF4-FFF2-40B4-BE49-F238E27FC236}">
                    <a16:creationId xmlns:a16="http://schemas.microsoft.com/office/drawing/2014/main" id="{E8A91D8F-B277-F85C-9DE7-A7BE296A1879}"/>
                  </a:ext>
                </a:extLst>
              </p:cNvPr>
              <p:cNvSpPr/>
              <p:nvPr/>
            </p:nvSpPr>
            <p:spPr>
              <a:xfrm>
                <a:off x="2212856" y="1569547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17;p23">
                <a:extLst>
                  <a:ext uri="{FF2B5EF4-FFF2-40B4-BE49-F238E27FC236}">
                    <a16:creationId xmlns:a16="http://schemas.microsoft.com/office/drawing/2014/main" id="{014F94B8-B6A2-97DA-2323-FDC03DB5DCB1}"/>
                  </a:ext>
                </a:extLst>
              </p:cNvPr>
              <p:cNvSpPr/>
              <p:nvPr/>
            </p:nvSpPr>
            <p:spPr>
              <a:xfrm>
                <a:off x="2340402" y="1569547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318;p23">
                <a:extLst>
                  <a:ext uri="{FF2B5EF4-FFF2-40B4-BE49-F238E27FC236}">
                    <a16:creationId xmlns:a16="http://schemas.microsoft.com/office/drawing/2014/main" id="{B5FE1FAD-E90F-6CED-238B-D28B15D7EDAB}"/>
                  </a:ext>
                </a:extLst>
              </p:cNvPr>
              <p:cNvSpPr/>
              <p:nvPr/>
            </p:nvSpPr>
            <p:spPr>
              <a:xfrm>
                <a:off x="2467949" y="1569547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319;p23">
                <a:extLst>
                  <a:ext uri="{FF2B5EF4-FFF2-40B4-BE49-F238E27FC236}">
                    <a16:creationId xmlns:a16="http://schemas.microsoft.com/office/drawing/2014/main" id="{44A10014-E3C5-6E6D-8380-5985D50ACF75}"/>
                  </a:ext>
                </a:extLst>
              </p:cNvPr>
              <p:cNvSpPr/>
              <p:nvPr/>
            </p:nvSpPr>
            <p:spPr>
              <a:xfrm>
                <a:off x="2594905" y="1569547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320;p23">
                <a:extLst>
                  <a:ext uri="{FF2B5EF4-FFF2-40B4-BE49-F238E27FC236}">
                    <a16:creationId xmlns:a16="http://schemas.microsoft.com/office/drawing/2014/main" id="{8E470BD2-7C23-40CB-7E85-B765B42D9130}"/>
                  </a:ext>
                </a:extLst>
              </p:cNvPr>
              <p:cNvSpPr/>
              <p:nvPr/>
            </p:nvSpPr>
            <p:spPr>
              <a:xfrm>
                <a:off x="2722451" y="1569547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321;p23">
                <a:extLst>
                  <a:ext uri="{FF2B5EF4-FFF2-40B4-BE49-F238E27FC236}">
                    <a16:creationId xmlns:a16="http://schemas.microsoft.com/office/drawing/2014/main" id="{D848F6B8-BAA1-9CAC-AD55-D7F01E86396B}"/>
                  </a:ext>
                </a:extLst>
              </p:cNvPr>
              <p:cNvSpPr/>
              <p:nvPr/>
            </p:nvSpPr>
            <p:spPr>
              <a:xfrm>
                <a:off x="1703812" y="1822869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322;p23">
                <a:extLst>
                  <a:ext uri="{FF2B5EF4-FFF2-40B4-BE49-F238E27FC236}">
                    <a16:creationId xmlns:a16="http://schemas.microsoft.com/office/drawing/2014/main" id="{A042DC2B-CC7F-3857-CDDA-AE9B24644C9C}"/>
                  </a:ext>
                </a:extLst>
              </p:cNvPr>
              <p:cNvSpPr/>
              <p:nvPr/>
            </p:nvSpPr>
            <p:spPr>
              <a:xfrm>
                <a:off x="1831358" y="1822869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323;p23">
                <a:extLst>
                  <a:ext uri="{FF2B5EF4-FFF2-40B4-BE49-F238E27FC236}">
                    <a16:creationId xmlns:a16="http://schemas.microsoft.com/office/drawing/2014/main" id="{98116024-87AD-B020-4B62-F0538FFD88FA}"/>
                  </a:ext>
                </a:extLst>
              </p:cNvPr>
              <p:cNvSpPr/>
              <p:nvPr/>
            </p:nvSpPr>
            <p:spPr>
              <a:xfrm>
                <a:off x="1958354" y="1822869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324;p23">
                <a:extLst>
                  <a:ext uri="{FF2B5EF4-FFF2-40B4-BE49-F238E27FC236}">
                    <a16:creationId xmlns:a16="http://schemas.microsoft.com/office/drawing/2014/main" id="{3C993D0D-8DF6-8C82-47B0-9F2BB8A857FA}"/>
                  </a:ext>
                </a:extLst>
              </p:cNvPr>
              <p:cNvSpPr/>
              <p:nvPr/>
            </p:nvSpPr>
            <p:spPr>
              <a:xfrm>
                <a:off x="2085900" y="1822869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325;p23">
                <a:extLst>
                  <a:ext uri="{FF2B5EF4-FFF2-40B4-BE49-F238E27FC236}">
                    <a16:creationId xmlns:a16="http://schemas.microsoft.com/office/drawing/2014/main" id="{D5FC14ED-07D4-999E-CD57-EAC4361DF7B4}"/>
                  </a:ext>
                </a:extLst>
              </p:cNvPr>
              <p:cNvSpPr/>
              <p:nvPr/>
            </p:nvSpPr>
            <p:spPr>
              <a:xfrm>
                <a:off x="2212856" y="1822869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326;p23">
                <a:extLst>
                  <a:ext uri="{FF2B5EF4-FFF2-40B4-BE49-F238E27FC236}">
                    <a16:creationId xmlns:a16="http://schemas.microsoft.com/office/drawing/2014/main" id="{48273CE0-5639-FE53-59C7-FFC9C09CE1C2}"/>
                  </a:ext>
                </a:extLst>
              </p:cNvPr>
              <p:cNvSpPr/>
              <p:nvPr/>
            </p:nvSpPr>
            <p:spPr>
              <a:xfrm>
                <a:off x="2340402" y="1822869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327;p23">
                <a:extLst>
                  <a:ext uri="{FF2B5EF4-FFF2-40B4-BE49-F238E27FC236}">
                    <a16:creationId xmlns:a16="http://schemas.microsoft.com/office/drawing/2014/main" id="{C69E358A-9109-5EEB-D864-CE6E5C4737C3}"/>
                  </a:ext>
                </a:extLst>
              </p:cNvPr>
              <p:cNvSpPr/>
              <p:nvPr/>
            </p:nvSpPr>
            <p:spPr>
              <a:xfrm>
                <a:off x="2467949" y="1822869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28;p23">
                <a:extLst>
                  <a:ext uri="{FF2B5EF4-FFF2-40B4-BE49-F238E27FC236}">
                    <a16:creationId xmlns:a16="http://schemas.microsoft.com/office/drawing/2014/main" id="{0BF4F356-FC7E-552A-CCF7-9DC45ADFAD1D}"/>
                  </a:ext>
                </a:extLst>
              </p:cNvPr>
              <p:cNvSpPr/>
              <p:nvPr/>
            </p:nvSpPr>
            <p:spPr>
              <a:xfrm>
                <a:off x="2594905" y="1822869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29;p23">
                <a:extLst>
                  <a:ext uri="{FF2B5EF4-FFF2-40B4-BE49-F238E27FC236}">
                    <a16:creationId xmlns:a16="http://schemas.microsoft.com/office/drawing/2014/main" id="{EEC21184-489E-611E-E116-9FF78678CCA1}"/>
                  </a:ext>
                </a:extLst>
              </p:cNvPr>
              <p:cNvSpPr/>
              <p:nvPr/>
            </p:nvSpPr>
            <p:spPr>
              <a:xfrm>
                <a:off x="2722451" y="1822869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30;p23">
                <a:extLst>
                  <a:ext uri="{FF2B5EF4-FFF2-40B4-BE49-F238E27FC236}">
                    <a16:creationId xmlns:a16="http://schemas.microsoft.com/office/drawing/2014/main" id="{7F803081-085E-FE13-7656-F7FEB3CBF31B}"/>
                  </a:ext>
                </a:extLst>
              </p:cNvPr>
              <p:cNvSpPr/>
              <p:nvPr/>
            </p:nvSpPr>
            <p:spPr>
              <a:xfrm>
                <a:off x="1703812" y="2075640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31;p23">
                <a:extLst>
                  <a:ext uri="{FF2B5EF4-FFF2-40B4-BE49-F238E27FC236}">
                    <a16:creationId xmlns:a16="http://schemas.microsoft.com/office/drawing/2014/main" id="{A5C54D79-FBCB-F3D1-5887-795106BB6112}"/>
                  </a:ext>
                </a:extLst>
              </p:cNvPr>
              <p:cNvSpPr/>
              <p:nvPr/>
            </p:nvSpPr>
            <p:spPr>
              <a:xfrm>
                <a:off x="1831358" y="2075640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32;p23">
                <a:extLst>
                  <a:ext uri="{FF2B5EF4-FFF2-40B4-BE49-F238E27FC236}">
                    <a16:creationId xmlns:a16="http://schemas.microsoft.com/office/drawing/2014/main" id="{147DD064-743D-AE88-E919-A1038E6323AF}"/>
                  </a:ext>
                </a:extLst>
              </p:cNvPr>
              <p:cNvSpPr/>
              <p:nvPr/>
            </p:nvSpPr>
            <p:spPr>
              <a:xfrm>
                <a:off x="1958354" y="2075640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33;p23">
                <a:extLst>
                  <a:ext uri="{FF2B5EF4-FFF2-40B4-BE49-F238E27FC236}">
                    <a16:creationId xmlns:a16="http://schemas.microsoft.com/office/drawing/2014/main" id="{8CC6BD7E-DC2E-F80B-B7A0-B1F693B47BDB}"/>
                  </a:ext>
                </a:extLst>
              </p:cNvPr>
              <p:cNvSpPr/>
              <p:nvPr/>
            </p:nvSpPr>
            <p:spPr>
              <a:xfrm>
                <a:off x="2085900" y="2075640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34;p23">
                <a:extLst>
                  <a:ext uri="{FF2B5EF4-FFF2-40B4-BE49-F238E27FC236}">
                    <a16:creationId xmlns:a16="http://schemas.microsoft.com/office/drawing/2014/main" id="{BF0DE98C-78A1-5C87-5281-FE72194477EA}"/>
                  </a:ext>
                </a:extLst>
              </p:cNvPr>
              <p:cNvSpPr/>
              <p:nvPr/>
            </p:nvSpPr>
            <p:spPr>
              <a:xfrm>
                <a:off x="2212856" y="2075640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35;p23">
                <a:extLst>
                  <a:ext uri="{FF2B5EF4-FFF2-40B4-BE49-F238E27FC236}">
                    <a16:creationId xmlns:a16="http://schemas.microsoft.com/office/drawing/2014/main" id="{8E22E64B-FDAB-38B0-252F-17C87D93CA02}"/>
                  </a:ext>
                </a:extLst>
              </p:cNvPr>
              <p:cNvSpPr/>
              <p:nvPr/>
            </p:nvSpPr>
            <p:spPr>
              <a:xfrm>
                <a:off x="2340402" y="2075640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36;p23">
                <a:extLst>
                  <a:ext uri="{FF2B5EF4-FFF2-40B4-BE49-F238E27FC236}">
                    <a16:creationId xmlns:a16="http://schemas.microsoft.com/office/drawing/2014/main" id="{F9FEE5EF-07C2-9CF2-69D9-534709C18F4C}"/>
                  </a:ext>
                </a:extLst>
              </p:cNvPr>
              <p:cNvSpPr/>
              <p:nvPr/>
            </p:nvSpPr>
            <p:spPr>
              <a:xfrm>
                <a:off x="2467949" y="2075640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33" y="3674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37;p23">
                <a:extLst>
                  <a:ext uri="{FF2B5EF4-FFF2-40B4-BE49-F238E27FC236}">
                    <a16:creationId xmlns:a16="http://schemas.microsoft.com/office/drawing/2014/main" id="{8F61494C-8CDC-A29D-8A33-4A343EE47159}"/>
                  </a:ext>
                </a:extLst>
              </p:cNvPr>
              <p:cNvSpPr/>
              <p:nvPr/>
            </p:nvSpPr>
            <p:spPr>
              <a:xfrm>
                <a:off x="2594905" y="2075640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38;p23">
                <a:extLst>
                  <a:ext uri="{FF2B5EF4-FFF2-40B4-BE49-F238E27FC236}">
                    <a16:creationId xmlns:a16="http://schemas.microsoft.com/office/drawing/2014/main" id="{D02319A4-7297-2807-8CBC-0A73DBE726FF}"/>
                  </a:ext>
                </a:extLst>
              </p:cNvPr>
              <p:cNvSpPr/>
              <p:nvPr/>
            </p:nvSpPr>
            <p:spPr>
              <a:xfrm>
                <a:off x="2722451" y="2075640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33" y="3674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39;p23">
                <a:extLst>
                  <a:ext uri="{FF2B5EF4-FFF2-40B4-BE49-F238E27FC236}">
                    <a16:creationId xmlns:a16="http://schemas.microsoft.com/office/drawing/2014/main" id="{646D94D9-C85A-2BF2-F61C-0E9242E3D11B}"/>
                  </a:ext>
                </a:extLst>
              </p:cNvPr>
              <p:cNvSpPr/>
              <p:nvPr/>
            </p:nvSpPr>
            <p:spPr>
              <a:xfrm>
                <a:off x="1703812" y="2328962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40;p23">
                <a:extLst>
                  <a:ext uri="{FF2B5EF4-FFF2-40B4-BE49-F238E27FC236}">
                    <a16:creationId xmlns:a16="http://schemas.microsoft.com/office/drawing/2014/main" id="{48C4B32D-53BD-33E6-6E95-39B0FB6667BF}"/>
                  </a:ext>
                </a:extLst>
              </p:cNvPr>
              <p:cNvSpPr/>
              <p:nvPr/>
            </p:nvSpPr>
            <p:spPr>
              <a:xfrm>
                <a:off x="1831358" y="2328962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41;p23">
                <a:extLst>
                  <a:ext uri="{FF2B5EF4-FFF2-40B4-BE49-F238E27FC236}">
                    <a16:creationId xmlns:a16="http://schemas.microsoft.com/office/drawing/2014/main" id="{01D21C68-7072-DD88-37A6-3A2E219762D6}"/>
                  </a:ext>
                </a:extLst>
              </p:cNvPr>
              <p:cNvSpPr/>
              <p:nvPr/>
            </p:nvSpPr>
            <p:spPr>
              <a:xfrm>
                <a:off x="1958354" y="2328962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42;p23">
                <a:extLst>
                  <a:ext uri="{FF2B5EF4-FFF2-40B4-BE49-F238E27FC236}">
                    <a16:creationId xmlns:a16="http://schemas.microsoft.com/office/drawing/2014/main" id="{33845295-2328-3959-3D94-335884DCADC8}"/>
                  </a:ext>
                </a:extLst>
              </p:cNvPr>
              <p:cNvSpPr/>
              <p:nvPr/>
            </p:nvSpPr>
            <p:spPr>
              <a:xfrm>
                <a:off x="2085900" y="2328962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43;p23">
                <a:extLst>
                  <a:ext uri="{FF2B5EF4-FFF2-40B4-BE49-F238E27FC236}">
                    <a16:creationId xmlns:a16="http://schemas.microsoft.com/office/drawing/2014/main" id="{7A12A547-5C5D-1F0E-5688-397F4F145F01}"/>
                  </a:ext>
                </a:extLst>
              </p:cNvPr>
              <p:cNvSpPr/>
              <p:nvPr/>
            </p:nvSpPr>
            <p:spPr>
              <a:xfrm>
                <a:off x="2212856" y="2328962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44;p23">
                <a:extLst>
                  <a:ext uri="{FF2B5EF4-FFF2-40B4-BE49-F238E27FC236}">
                    <a16:creationId xmlns:a16="http://schemas.microsoft.com/office/drawing/2014/main" id="{E1DCA771-29EF-16B0-761D-7BEF3635D7D7}"/>
                  </a:ext>
                </a:extLst>
              </p:cNvPr>
              <p:cNvSpPr/>
              <p:nvPr/>
            </p:nvSpPr>
            <p:spPr>
              <a:xfrm>
                <a:off x="2340402" y="2328962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45;p23">
                <a:extLst>
                  <a:ext uri="{FF2B5EF4-FFF2-40B4-BE49-F238E27FC236}">
                    <a16:creationId xmlns:a16="http://schemas.microsoft.com/office/drawing/2014/main" id="{58AD5FE1-212C-5B32-503A-05E61DC68773}"/>
                  </a:ext>
                </a:extLst>
              </p:cNvPr>
              <p:cNvSpPr/>
              <p:nvPr/>
            </p:nvSpPr>
            <p:spPr>
              <a:xfrm>
                <a:off x="2467949" y="2328962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46;p23">
                <a:extLst>
                  <a:ext uri="{FF2B5EF4-FFF2-40B4-BE49-F238E27FC236}">
                    <a16:creationId xmlns:a16="http://schemas.microsoft.com/office/drawing/2014/main" id="{1392B115-3C54-A6BE-9CF2-0C0F9D70BC95}"/>
                  </a:ext>
                </a:extLst>
              </p:cNvPr>
              <p:cNvSpPr/>
              <p:nvPr/>
            </p:nvSpPr>
            <p:spPr>
              <a:xfrm>
                <a:off x="2594905" y="2328962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47;p23">
                <a:extLst>
                  <a:ext uri="{FF2B5EF4-FFF2-40B4-BE49-F238E27FC236}">
                    <a16:creationId xmlns:a16="http://schemas.microsoft.com/office/drawing/2014/main" id="{F18108A7-A65C-4292-F95B-E73CBCA35AE5}"/>
                  </a:ext>
                </a:extLst>
              </p:cNvPr>
              <p:cNvSpPr/>
              <p:nvPr/>
            </p:nvSpPr>
            <p:spPr>
              <a:xfrm>
                <a:off x="2722451" y="2328962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0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348;p23">
                <a:extLst>
                  <a:ext uri="{FF2B5EF4-FFF2-40B4-BE49-F238E27FC236}">
                    <a16:creationId xmlns:a16="http://schemas.microsoft.com/office/drawing/2014/main" id="{9AD17FFD-2A30-71E4-A7CB-4D293834FE1C}"/>
                  </a:ext>
                </a:extLst>
              </p:cNvPr>
              <p:cNvSpPr/>
              <p:nvPr/>
            </p:nvSpPr>
            <p:spPr>
              <a:xfrm>
                <a:off x="1703812" y="2581694"/>
                <a:ext cx="6883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49;p23">
                <a:extLst>
                  <a:ext uri="{FF2B5EF4-FFF2-40B4-BE49-F238E27FC236}">
                    <a16:creationId xmlns:a16="http://schemas.microsoft.com/office/drawing/2014/main" id="{35720544-C61F-5770-395D-8E935E6CDDED}"/>
                  </a:ext>
                </a:extLst>
              </p:cNvPr>
              <p:cNvSpPr/>
              <p:nvPr/>
            </p:nvSpPr>
            <p:spPr>
              <a:xfrm>
                <a:off x="1831358" y="2581694"/>
                <a:ext cx="6883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50;p23">
                <a:extLst>
                  <a:ext uri="{FF2B5EF4-FFF2-40B4-BE49-F238E27FC236}">
                    <a16:creationId xmlns:a16="http://schemas.microsoft.com/office/drawing/2014/main" id="{4E4D3A53-AAC4-BA40-9039-5CBDFC8A5B83}"/>
                  </a:ext>
                </a:extLst>
              </p:cNvPr>
              <p:cNvSpPr/>
              <p:nvPr/>
            </p:nvSpPr>
            <p:spPr>
              <a:xfrm>
                <a:off x="1958354" y="2581694"/>
                <a:ext cx="6879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6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351;p23">
                <a:extLst>
                  <a:ext uri="{FF2B5EF4-FFF2-40B4-BE49-F238E27FC236}">
                    <a16:creationId xmlns:a16="http://schemas.microsoft.com/office/drawing/2014/main" id="{58543E16-B6C2-9FD4-DA90-16A07CDE4633}"/>
                  </a:ext>
                </a:extLst>
              </p:cNvPr>
              <p:cNvSpPr/>
              <p:nvPr/>
            </p:nvSpPr>
            <p:spPr>
              <a:xfrm>
                <a:off x="2085900" y="2581694"/>
                <a:ext cx="6879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6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352;p23">
                <a:extLst>
                  <a:ext uri="{FF2B5EF4-FFF2-40B4-BE49-F238E27FC236}">
                    <a16:creationId xmlns:a16="http://schemas.microsoft.com/office/drawing/2014/main" id="{73619CD4-0B4E-EA72-A9DF-7C1A920BF327}"/>
                  </a:ext>
                </a:extLst>
              </p:cNvPr>
              <p:cNvSpPr/>
              <p:nvPr/>
            </p:nvSpPr>
            <p:spPr>
              <a:xfrm>
                <a:off x="2212856" y="2581694"/>
                <a:ext cx="6879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6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353;p23">
                <a:extLst>
                  <a:ext uri="{FF2B5EF4-FFF2-40B4-BE49-F238E27FC236}">
                    <a16:creationId xmlns:a16="http://schemas.microsoft.com/office/drawing/2014/main" id="{7053C470-3A71-EC88-CFDC-E369D7566EF0}"/>
                  </a:ext>
                </a:extLst>
              </p:cNvPr>
              <p:cNvSpPr/>
              <p:nvPr/>
            </p:nvSpPr>
            <p:spPr>
              <a:xfrm>
                <a:off x="2340402" y="2581694"/>
                <a:ext cx="6879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6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354;p23">
                <a:extLst>
                  <a:ext uri="{FF2B5EF4-FFF2-40B4-BE49-F238E27FC236}">
                    <a16:creationId xmlns:a16="http://schemas.microsoft.com/office/drawing/2014/main" id="{C319C0B8-0AAE-BB36-E826-8A510B5AB474}"/>
                  </a:ext>
                </a:extLst>
              </p:cNvPr>
              <p:cNvSpPr/>
              <p:nvPr/>
            </p:nvSpPr>
            <p:spPr>
              <a:xfrm>
                <a:off x="2467949" y="2581694"/>
                <a:ext cx="68241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355;p23">
                <a:extLst>
                  <a:ext uri="{FF2B5EF4-FFF2-40B4-BE49-F238E27FC236}">
                    <a16:creationId xmlns:a16="http://schemas.microsoft.com/office/drawing/2014/main" id="{85B78444-CA6B-8A45-58A7-969FEC301143}"/>
                  </a:ext>
                </a:extLst>
              </p:cNvPr>
              <p:cNvSpPr/>
              <p:nvPr/>
            </p:nvSpPr>
            <p:spPr>
              <a:xfrm>
                <a:off x="2594905" y="2581694"/>
                <a:ext cx="68832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356;p23">
                <a:extLst>
                  <a:ext uri="{FF2B5EF4-FFF2-40B4-BE49-F238E27FC236}">
                    <a16:creationId xmlns:a16="http://schemas.microsoft.com/office/drawing/2014/main" id="{49C6AA80-48C7-3A70-B3A1-0C4159301100}"/>
                  </a:ext>
                </a:extLst>
              </p:cNvPr>
              <p:cNvSpPr/>
              <p:nvPr/>
            </p:nvSpPr>
            <p:spPr>
              <a:xfrm>
                <a:off x="2722451" y="2581694"/>
                <a:ext cx="68241" cy="14466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6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357;p23">
                <a:extLst>
                  <a:ext uri="{FF2B5EF4-FFF2-40B4-BE49-F238E27FC236}">
                    <a16:creationId xmlns:a16="http://schemas.microsoft.com/office/drawing/2014/main" id="{DA54B5E6-7D34-6504-38C6-BB2FF24B74A9}"/>
                  </a:ext>
                </a:extLst>
              </p:cNvPr>
              <p:cNvSpPr/>
              <p:nvPr/>
            </p:nvSpPr>
            <p:spPr>
              <a:xfrm>
                <a:off x="1703812" y="2835056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358;p23">
                <a:extLst>
                  <a:ext uri="{FF2B5EF4-FFF2-40B4-BE49-F238E27FC236}">
                    <a16:creationId xmlns:a16="http://schemas.microsoft.com/office/drawing/2014/main" id="{D1E8DD54-6C4D-3F10-4FFB-66DF26F0D269}"/>
                  </a:ext>
                </a:extLst>
              </p:cNvPr>
              <p:cNvSpPr/>
              <p:nvPr/>
            </p:nvSpPr>
            <p:spPr>
              <a:xfrm>
                <a:off x="1831358" y="2835056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359;p23">
                <a:extLst>
                  <a:ext uri="{FF2B5EF4-FFF2-40B4-BE49-F238E27FC236}">
                    <a16:creationId xmlns:a16="http://schemas.microsoft.com/office/drawing/2014/main" id="{C0BFB37B-6576-1865-0521-5B03EC45143A}"/>
                  </a:ext>
                </a:extLst>
              </p:cNvPr>
              <p:cNvSpPr/>
              <p:nvPr/>
            </p:nvSpPr>
            <p:spPr>
              <a:xfrm>
                <a:off x="1958354" y="2835056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360;p23">
                <a:extLst>
                  <a:ext uri="{FF2B5EF4-FFF2-40B4-BE49-F238E27FC236}">
                    <a16:creationId xmlns:a16="http://schemas.microsoft.com/office/drawing/2014/main" id="{FFFD48BF-470C-B8F6-FEFE-462AB1052CD5}"/>
                  </a:ext>
                </a:extLst>
              </p:cNvPr>
              <p:cNvSpPr/>
              <p:nvPr/>
            </p:nvSpPr>
            <p:spPr>
              <a:xfrm>
                <a:off x="2085900" y="2835056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361;p23">
                <a:extLst>
                  <a:ext uri="{FF2B5EF4-FFF2-40B4-BE49-F238E27FC236}">
                    <a16:creationId xmlns:a16="http://schemas.microsoft.com/office/drawing/2014/main" id="{D8491AE2-334A-6A1D-85E5-420347A522E9}"/>
                  </a:ext>
                </a:extLst>
              </p:cNvPr>
              <p:cNvSpPr/>
              <p:nvPr/>
            </p:nvSpPr>
            <p:spPr>
              <a:xfrm>
                <a:off x="2212856" y="2835056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362;p23">
                <a:extLst>
                  <a:ext uri="{FF2B5EF4-FFF2-40B4-BE49-F238E27FC236}">
                    <a16:creationId xmlns:a16="http://schemas.microsoft.com/office/drawing/2014/main" id="{4CA1DABF-DF40-D492-DC46-7CBCCB58220E}"/>
                  </a:ext>
                </a:extLst>
              </p:cNvPr>
              <p:cNvSpPr/>
              <p:nvPr/>
            </p:nvSpPr>
            <p:spPr>
              <a:xfrm>
                <a:off x="2340402" y="2835056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0"/>
                    </a:moveTo>
                    <a:lnTo>
                      <a:pt x="0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363;p23">
                <a:extLst>
                  <a:ext uri="{FF2B5EF4-FFF2-40B4-BE49-F238E27FC236}">
                    <a16:creationId xmlns:a16="http://schemas.microsoft.com/office/drawing/2014/main" id="{12F359D7-9B78-9033-C983-B840F5046F4D}"/>
                  </a:ext>
                </a:extLst>
              </p:cNvPr>
              <p:cNvSpPr/>
              <p:nvPr/>
            </p:nvSpPr>
            <p:spPr>
              <a:xfrm>
                <a:off x="2467949" y="2835056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33" y="3674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64;p23">
                <a:extLst>
                  <a:ext uri="{FF2B5EF4-FFF2-40B4-BE49-F238E27FC236}">
                    <a16:creationId xmlns:a16="http://schemas.microsoft.com/office/drawing/2014/main" id="{60B2E294-57D0-1259-C81B-C70A742E91AD}"/>
                  </a:ext>
                </a:extLst>
              </p:cNvPr>
              <p:cNvSpPr/>
              <p:nvPr/>
            </p:nvSpPr>
            <p:spPr>
              <a:xfrm>
                <a:off x="2594905" y="2835056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48" y="3674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365;p23">
                <a:extLst>
                  <a:ext uri="{FF2B5EF4-FFF2-40B4-BE49-F238E27FC236}">
                    <a16:creationId xmlns:a16="http://schemas.microsoft.com/office/drawing/2014/main" id="{A2BDA2A5-2EAB-C590-AC88-A595CC385FAE}"/>
                  </a:ext>
                </a:extLst>
              </p:cNvPr>
              <p:cNvSpPr/>
              <p:nvPr/>
            </p:nvSpPr>
            <p:spPr>
              <a:xfrm>
                <a:off x="2722451" y="2835056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0"/>
                    </a:moveTo>
                    <a:lnTo>
                      <a:pt x="1" y="3674"/>
                    </a:lnTo>
                    <a:lnTo>
                      <a:pt x="1733" y="3674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66;p23">
                <a:extLst>
                  <a:ext uri="{FF2B5EF4-FFF2-40B4-BE49-F238E27FC236}">
                    <a16:creationId xmlns:a16="http://schemas.microsoft.com/office/drawing/2014/main" id="{18E7D4EF-3C42-776A-CA0D-84A65B2B5D1F}"/>
                  </a:ext>
                </a:extLst>
              </p:cNvPr>
              <p:cNvSpPr/>
              <p:nvPr/>
            </p:nvSpPr>
            <p:spPr>
              <a:xfrm>
                <a:off x="1703812" y="3087787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67;p23">
                <a:extLst>
                  <a:ext uri="{FF2B5EF4-FFF2-40B4-BE49-F238E27FC236}">
                    <a16:creationId xmlns:a16="http://schemas.microsoft.com/office/drawing/2014/main" id="{8BA9AC76-12DF-A5A4-53CD-B0EC5835A388}"/>
                  </a:ext>
                </a:extLst>
              </p:cNvPr>
              <p:cNvSpPr/>
              <p:nvPr/>
            </p:nvSpPr>
            <p:spPr>
              <a:xfrm>
                <a:off x="1831358" y="3087787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368;p23">
                <a:extLst>
                  <a:ext uri="{FF2B5EF4-FFF2-40B4-BE49-F238E27FC236}">
                    <a16:creationId xmlns:a16="http://schemas.microsoft.com/office/drawing/2014/main" id="{AF3837C6-41CF-B454-DB15-90B03B40CE2A}"/>
                  </a:ext>
                </a:extLst>
              </p:cNvPr>
              <p:cNvSpPr/>
              <p:nvPr/>
            </p:nvSpPr>
            <p:spPr>
              <a:xfrm>
                <a:off x="1958354" y="3087787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369;p23">
                <a:extLst>
                  <a:ext uri="{FF2B5EF4-FFF2-40B4-BE49-F238E27FC236}">
                    <a16:creationId xmlns:a16="http://schemas.microsoft.com/office/drawing/2014/main" id="{6CD4A33F-62B0-612F-CB65-AE01FCD50849}"/>
                  </a:ext>
                </a:extLst>
              </p:cNvPr>
              <p:cNvSpPr/>
              <p:nvPr/>
            </p:nvSpPr>
            <p:spPr>
              <a:xfrm>
                <a:off x="2085900" y="3087787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370;p23">
                <a:extLst>
                  <a:ext uri="{FF2B5EF4-FFF2-40B4-BE49-F238E27FC236}">
                    <a16:creationId xmlns:a16="http://schemas.microsoft.com/office/drawing/2014/main" id="{57BB68E9-E52D-3F07-99F2-AE2BF0033E8E}"/>
                  </a:ext>
                </a:extLst>
              </p:cNvPr>
              <p:cNvSpPr/>
              <p:nvPr/>
            </p:nvSpPr>
            <p:spPr>
              <a:xfrm>
                <a:off x="2212856" y="3087787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371;p23">
                <a:extLst>
                  <a:ext uri="{FF2B5EF4-FFF2-40B4-BE49-F238E27FC236}">
                    <a16:creationId xmlns:a16="http://schemas.microsoft.com/office/drawing/2014/main" id="{A43F6D18-ED26-A88F-B84F-F41B3F1C5C18}"/>
                  </a:ext>
                </a:extLst>
              </p:cNvPr>
              <p:cNvSpPr/>
              <p:nvPr/>
            </p:nvSpPr>
            <p:spPr>
              <a:xfrm>
                <a:off x="2340402" y="3087787"/>
                <a:ext cx="6879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75" extrusionOk="0">
                    <a:moveTo>
                      <a:pt x="0" y="1"/>
                    </a:moveTo>
                    <a:lnTo>
                      <a:pt x="0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372;p23">
                <a:extLst>
                  <a:ext uri="{FF2B5EF4-FFF2-40B4-BE49-F238E27FC236}">
                    <a16:creationId xmlns:a16="http://schemas.microsoft.com/office/drawing/2014/main" id="{5143A0F1-8B22-049F-F4A4-95BB896D0296}"/>
                  </a:ext>
                </a:extLst>
              </p:cNvPr>
              <p:cNvSpPr/>
              <p:nvPr/>
            </p:nvSpPr>
            <p:spPr>
              <a:xfrm>
                <a:off x="2467949" y="3087787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373;p23">
                <a:extLst>
                  <a:ext uri="{FF2B5EF4-FFF2-40B4-BE49-F238E27FC236}">
                    <a16:creationId xmlns:a16="http://schemas.microsoft.com/office/drawing/2014/main" id="{A30CF574-A5A9-8CE8-C806-A59F4E3184E0}"/>
                  </a:ext>
                </a:extLst>
              </p:cNvPr>
              <p:cNvSpPr/>
              <p:nvPr/>
            </p:nvSpPr>
            <p:spPr>
              <a:xfrm>
                <a:off x="2594905" y="3087787"/>
                <a:ext cx="68832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48" y="3675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374;p23">
                <a:extLst>
                  <a:ext uri="{FF2B5EF4-FFF2-40B4-BE49-F238E27FC236}">
                    <a16:creationId xmlns:a16="http://schemas.microsoft.com/office/drawing/2014/main" id="{D01562A5-7777-D96A-983F-A800791E2E6F}"/>
                  </a:ext>
                </a:extLst>
              </p:cNvPr>
              <p:cNvSpPr/>
              <p:nvPr/>
            </p:nvSpPr>
            <p:spPr>
              <a:xfrm>
                <a:off x="2722451" y="3087787"/>
                <a:ext cx="68241" cy="14462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75" extrusionOk="0">
                    <a:moveTo>
                      <a:pt x="1" y="1"/>
                    </a:moveTo>
                    <a:lnTo>
                      <a:pt x="1" y="3675"/>
                    </a:lnTo>
                    <a:lnTo>
                      <a:pt x="1733" y="367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375;p23">
                <a:extLst>
                  <a:ext uri="{FF2B5EF4-FFF2-40B4-BE49-F238E27FC236}">
                    <a16:creationId xmlns:a16="http://schemas.microsoft.com/office/drawing/2014/main" id="{91FBC452-E418-4DE8-BBEC-B0940351C294}"/>
                  </a:ext>
                </a:extLst>
              </p:cNvPr>
              <p:cNvSpPr/>
              <p:nvPr/>
            </p:nvSpPr>
            <p:spPr>
              <a:xfrm>
                <a:off x="1703812" y="3341109"/>
                <a:ext cx="68832" cy="14407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61" extrusionOk="0">
                    <a:moveTo>
                      <a:pt x="1" y="1"/>
                    </a:moveTo>
                    <a:lnTo>
                      <a:pt x="1" y="3660"/>
                    </a:lnTo>
                    <a:lnTo>
                      <a:pt x="1748" y="366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376;p23">
                <a:extLst>
                  <a:ext uri="{FF2B5EF4-FFF2-40B4-BE49-F238E27FC236}">
                    <a16:creationId xmlns:a16="http://schemas.microsoft.com/office/drawing/2014/main" id="{F72A1DCA-7655-B822-5ABD-01AC04EA89F2}"/>
                  </a:ext>
                </a:extLst>
              </p:cNvPr>
              <p:cNvSpPr/>
              <p:nvPr/>
            </p:nvSpPr>
            <p:spPr>
              <a:xfrm>
                <a:off x="1831358" y="3341109"/>
                <a:ext cx="68832" cy="14407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61" extrusionOk="0">
                    <a:moveTo>
                      <a:pt x="1" y="1"/>
                    </a:moveTo>
                    <a:lnTo>
                      <a:pt x="1" y="3660"/>
                    </a:lnTo>
                    <a:lnTo>
                      <a:pt x="1748" y="366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377;p23">
                <a:extLst>
                  <a:ext uri="{FF2B5EF4-FFF2-40B4-BE49-F238E27FC236}">
                    <a16:creationId xmlns:a16="http://schemas.microsoft.com/office/drawing/2014/main" id="{B0782426-6BE8-5462-91EC-B95DE6E15724}"/>
                  </a:ext>
                </a:extLst>
              </p:cNvPr>
              <p:cNvSpPr/>
              <p:nvPr/>
            </p:nvSpPr>
            <p:spPr>
              <a:xfrm>
                <a:off x="1958354" y="3341109"/>
                <a:ext cx="68792" cy="14407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61" extrusionOk="0">
                    <a:moveTo>
                      <a:pt x="0" y="1"/>
                    </a:moveTo>
                    <a:lnTo>
                      <a:pt x="0" y="3660"/>
                    </a:lnTo>
                    <a:lnTo>
                      <a:pt x="1748" y="366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378;p23">
                <a:extLst>
                  <a:ext uri="{FF2B5EF4-FFF2-40B4-BE49-F238E27FC236}">
                    <a16:creationId xmlns:a16="http://schemas.microsoft.com/office/drawing/2014/main" id="{C6BEC2D8-5409-DD51-7A61-85E4EB7D4819}"/>
                  </a:ext>
                </a:extLst>
              </p:cNvPr>
              <p:cNvSpPr/>
              <p:nvPr/>
            </p:nvSpPr>
            <p:spPr>
              <a:xfrm>
                <a:off x="2085900" y="3341109"/>
                <a:ext cx="68792" cy="14407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61" extrusionOk="0">
                    <a:moveTo>
                      <a:pt x="0" y="1"/>
                    </a:moveTo>
                    <a:lnTo>
                      <a:pt x="0" y="3660"/>
                    </a:lnTo>
                    <a:lnTo>
                      <a:pt x="1748" y="366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379;p23">
                <a:extLst>
                  <a:ext uri="{FF2B5EF4-FFF2-40B4-BE49-F238E27FC236}">
                    <a16:creationId xmlns:a16="http://schemas.microsoft.com/office/drawing/2014/main" id="{4E82905E-8ED7-15A8-0591-238613ECAEBD}"/>
                  </a:ext>
                </a:extLst>
              </p:cNvPr>
              <p:cNvSpPr/>
              <p:nvPr/>
            </p:nvSpPr>
            <p:spPr>
              <a:xfrm>
                <a:off x="2212856" y="3341109"/>
                <a:ext cx="68792" cy="14407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61" extrusionOk="0">
                    <a:moveTo>
                      <a:pt x="0" y="1"/>
                    </a:moveTo>
                    <a:lnTo>
                      <a:pt x="0" y="3660"/>
                    </a:lnTo>
                    <a:lnTo>
                      <a:pt x="1748" y="366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380;p23">
                <a:extLst>
                  <a:ext uri="{FF2B5EF4-FFF2-40B4-BE49-F238E27FC236}">
                    <a16:creationId xmlns:a16="http://schemas.microsoft.com/office/drawing/2014/main" id="{4CF2DBD9-61F0-5F39-47A5-5ADB565821B7}"/>
                  </a:ext>
                </a:extLst>
              </p:cNvPr>
              <p:cNvSpPr/>
              <p:nvPr/>
            </p:nvSpPr>
            <p:spPr>
              <a:xfrm>
                <a:off x="2340402" y="3341109"/>
                <a:ext cx="68792" cy="144078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61" extrusionOk="0">
                    <a:moveTo>
                      <a:pt x="0" y="1"/>
                    </a:moveTo>
                    <a:lnTo>
                      <a:pt x="0" y="3660"/>
                    </a:lnTo>
                    <a:lnTo>
                      <a:pt x="1748" y="366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381;p23">
                <a:extLst>
                  <a:ext uri="{FF2B5EF4-FFF2-40B4-BE49-F238E27FC236}">
                    <a16:creationId xmlns:a16="http://schemas.microsoft.com/office/drawing/2014/main" id="{E3F3155D-AC64-E321-F3F3-B5768B0809AB}"/>
                  </a:ext>
                </a:extLst>
              </p:cNvPr>
              <p:cNvSpPr/>
              <p:nvPr/>
            </p:nvSpPr>
            <p:spPr>
              <a:xfrm>
                <a:off x="2467949" y="3341109"/>
                <a:ext cx="68241" cy="14407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1" extrusionOk="0">
                    <a:moveTo>
                      <a:pt x="1" y="1"/>
                    </a:moveTo>
                    <a:lnTo>
                      <a:pt x="1" y="3660"/>
                    </a:lnTo>
                    <a:lnTo>
                      <a:pt x="1733" y="3660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382;p23">
                <a:extLst>
                  <a:ext uri="{FF2B5EF4-FFF2-40B4-BE49-F238E27FC236}">
                    <a16:creationId xmlns:a16="http://schemas.microsoft.com/office/drawing/2014/main" id="{E4D02051-1794-DF58-8F88-0B7F3C500015}"/>
                  </a:ext>
                </a:extLst>
              </p:cNvPr>
              <p:cNvSpPr/>
              <p:nvPr/>
            </p:nvSpPr>
            <p:spPr>
              <a:xfrm>
                <a:off x="2594905" y="3341109"/>
                <a:ext cx="68832" cy="144078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61" extrusionOk="0">
                    <a:moveTo>
                      <a:pt x="1" y="1"/>
                    </a:moveTo>
                    <a:lnTo>
                      <a:pt x="1" y="3660"/>
                    </a:lnTo>
                    <a:lnTo>
                      <a:pt x="1748" y="366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383;p23">
                <a:extLst>
                  <a:ext uri="{FF2B5EF4-FFF2-40B4-BE49-F238E27FC236}">
                    <a16:creationId xmlns:a16="http://schemas.microsoft.com/office/drawing/2014/main" id="{FBFBC941-EB6B-8961-F3C6-98A74C2D23C3}"/>
                  </a:ext>
                </a:extLst>
              </p:cNvPr>
              <p:cNvSpPr/>
              <p:nvPr/>
            </p:nvSpPr>
            <p:spPr>
              <a:xfrm>
                <a:off x="2722451" y="3341109"/>
                <a:ext cx="68241" cy="144078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61" extrusionOk="0">
                    <a:moveTo>
                      <a:pt x="1" y="1"/>
                    </a:moveTo>
                    <a:lnTo>
                      <a:pt x="1" y="3660"/>
                    </a:lnTo>
                    <a:lnTo>
                      <a:pt x="1733" y="3660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384;p23">
                <a:extLst>
                  <a:ext uri="{FF2B5EF4-FFF2-40B4-BE49-F238E27FC236}">
                    <a16:creationId xmlns:a16="http://schemas.microsoft.com/office/drawing/2014/main" id="{58E23E4F-121A-BDDD-961B-06BB0A3A00C3}"/>
                  </a:ext>
                </a:extLst>
              </p:cNvPr>
              <p:cNvSpPr/>
              <p:nvPr/>
            </p:nvSpPr>
            <p:spPr>
              <a:xfrm>
                <a:off x="1703812" y="3593290"/>
                <a:ext cx="6883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90" extrusionOk="0">
                    <a:moveTo>
                      <a:pt x="1" y="0"/>
                    </a:moveTo>
                    <a:lnTo>
                      <a:pt x="1" y="3690"/>
                    </a:lnTo>
                    <a:lnTo>
                      <a:pt x="1748" y="369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385;p23">
                <a:extLst>
                  <a:ext uri="{FF2B5EF4-FFF2-40B4-BE49-F238E27FC236}">
                    <a16:creationId xmlns:a16="http://schemas.microsoft.com/office/drawing/2014/main" id="{F2CD8683-F5A8-0556-75C8-E5E8A542A82A}"/>
                  </a:ext>
                </a:extLst>
              </p:cNvPr>
              <p:cNvSpPr/>
              <p:nvPr/>
            </p:nvSpPr>
            <p:spPr>
              <a:xfrm>
                <a:off x="1831358" y="3593290"/>
                <a:ext cx="6883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90" extrusionOk="0">
                    <a:moveTo>
                      <a:pt x="1" y="0"/>
                    </a:moveTo>
                    <a:lnTo>
                      <a:pt x="1" y="3690"/>
                    </a:lnTo>
                    <a:lnTo>
                      <a:pt x="1748" y="369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386;p23">
                <a:extLst>
                  <a:ext uri="{FF2B5EF4-FFF2-40B4-BE49-F238E27FC236}">
                    <a16:creationId xmlns:a16="http://schemas.microsoft.com/office/drawing/2014/main" id="{7F12E6F1-6336-B079-A2DB-3FD0DE3E86CB}"/>
                  </a:ext>
                </a:extLst>
              </p:cNvPr>
              <p:cNvSpPr/>
              <p:nvPr/>
            </p:nvSpPr>
            <p:spPr>
              <a:xfrm>
                <a:off x="1958354" y="3593290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0"/>
                    </a:moveTo>
                    <a:lnTo>
                      <a:pt x="0" y="3690"/>
                    </a:lnTo>
                    <a:lnTo>
                      <a:pt x="1748" y="369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387;p23">
                <a:extLst>
                  <a:ext uri="{FF2B5EF4-FFF2-40B4-BE49-F238E27FC236}">
                    <a16:creationId xmlns:a16="http://schemas.microsoft.com/office/drawing/2014/main" id="{FC0E403F-0689-E89C-6946-D04B14EB924B}"/>
                  </a:ext>
                </a:extLst>
              </p:cNvPr>
              <p:cNvSpPr/>
              <p:nvPr/>
            </p:nvSpPr>
            <p:spPr>
              <a:xfrm>
                <a:off x="2085900" y="3593290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0"/>
                    </a:moveTo>
                    <a:lnTo>
                      <a:pt x="0" y="3690"/>
                    </a:lnTo>
                    <a:lnTo>
                      <a:pt x="1748" y="369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88;p23">
                <a:extLst>
                  <a:ext uri="{FF2B5EF4-FFF2-40B4-BE49-F238E27FC236}">
                    <a16:creationId xmlns:a16="http://schemas.microsoft.com/office/drawing/2014/main" id="{AB8086C7-8877-9A12-82D9-5C86FEB25757}"/>
                  </a:ext>
                </a:extLst>
              </p:cNvPr>
              <p:cNvSpPr/>
              <p:nvPr/>
            </p:nvSpPr>
            <p:spPr>
              <a:xfrm>
                <a:off x="2212856" y="3593290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0"/>
                    </a:moveTo>
                    <a:lnTo>
                      <a:pt x="0" y="3690"/>
                    </a:lnTo>
                    <a:lnTo>
                      <a:pt x="1748" y="369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389;p23">
                <a:extLst>
                  <a:ext uri="{FF2B5EF4-FFF2-40B4-BE49-F238E27FC236}">
                    <a16:creationId xmlns:a16="http://schemas.microsoft.com/office/drawing/2014/main" id="{61AD747C-9B75-16CD-D844-03B873DE27E3}"/>
                  </a:ext>
                </a:extLst>
              </p:cNvPr>
              <p:cNvSpPr/>
              <p:nvPr/>
            </p:nvSpPr>
            <p:spPr>
              <a:xfrm>
                <a:off x="2340402" y="3593290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0"/>
                    </a:moveTo>
                    <a:lnTo>
                      <a:pt x="0" y="3690"/>
                    </a:lnTo>
                    <a:lnTo>
                      <a:pt x="1748" y="369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90;p23">
                <a:extLst>
                  <a:ext uri="{FF2B5EF4-FFF2-40B4-BE49-F238E27FC236}">
                    <a16:creationId xmlns:a16="http://schemas.microsoft.com/office/drawing/2014/main" id="{5410DB18-02DB-DAFB-6A26-679033EFCD21}"/>
                  </a:ext>
                </a:extLst>
              </p:cNvPr>
              <p:cNvSpPr/>
              <p:nvPr/>
            </p:nvSpPr>
            <p:spPr>
              <a:xfrm>
                <a:off x="2467949" y="3593290"/>
                <a:ext cx="68241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90" extrusionOk="0">
                    <a:moveTo>
                      <a:pt x="1" y="0"/>
                    </a:moveTo>
                    <a:lnTo>
                      <a:pt x="1" y="3690"/>
                    </a:lnTo>
                    <a:lnTo>
                      <a:pt x="1733" y="3690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91;p23">
                <a:extLst>
                  <a:ext uri="{FF2B5EF4-FFF2-40B4-BE49-F238E27FC236}">
                    <a16:creationId xmlns:a16="http://schemas.microsoft.com/office/drawing/2014/main" id="{E767E832-083F-0FDE-6C37-795D9C3CACE6}"/>
                  </a:ext>
                </a:extLst>
              </p:cNvPr>
              <p:cNvSpPr/>
              <p:nvPr/>
            </p:nvSpPr>
            <p:spPr>
              <a:xfrm>
                <a:off x="2594905" y="3593290"/>
                <a:ext cx="6883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90" extrusionOk="0">
                    <a:moveTo>
                      <a:pt x="1" y="0"/>
                    </a:moveTo>
                    <a:lnTo>
                      <a:pt x="1" y="3690"/>
                    </a:lnTo>
                    <a:lnTo>
                      <a:pt x="1748" y="369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92;p23">
                <a:extLst>
                  <a:ext uri="{FF2B5EF4-FFF2-40B4-BE49-F238E27FC236}">
                    <a16:creationId xmlns:a16="http://schemas.microsoft.com/office/drawing/2014/main" id="{D9F43AC0-98D5-2D02-B30F-6264C03809A1}"/>
                  </a:ext>
                </a:extLst>
              </p:cNvPr>
              <p:cNvSpPr/>
              <p:nvPr/>
            </p:nvSpPr>
            <p:spPr>
              <a:xfrm>
                <a:off x="2722451" y="3593290"/>
                <a:ext cx="68241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90" extrusionOk="0">
                    <a:moveTo>
                      <a:pt x="1" y="0"/>
                    </a:moveTo>
                    <a:lnTo>
                      <a:pt x="1" y="3690"/>
                    </a:lnTo>
                    <a:lnTo>
                      <a:pt x="1733" y="3690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393;p23">
                <a:extLst>
                  <a:ext uri="{FF2B5EF4-FFF2-40B4-BE49-F238E27FC236}">
                    <a16:creationId xmlns:a16="http://schemas.microsoft.com/office/drawing/2014/main" id="{6B6A08F0-FDD9-3D4C-8BA4-CEDA89F5A3A8}"/>
                  </a:ext>
                </a:extLst>
              </p:cNvPr>
              <p:cNvSpPr/>
              <p:nvPr/>
            </p:nvSpPr>
            <p:spPr>
              <a:xfrm>
                <a:off x="1703812" y="3846612"/>
                <a:ext cx="6883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90" extrusionOk="0">
                    <a:moveTo>
                      <a:pt x="1" y="1"/>
                    </a:moveTo>
                    <a:lnTo>
                      <a:pt x="1" y="3690"/>
                    </a:lnTo>
                    <a:lnTo>
                      <a:pt x="1748" y="369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394;p23">
                <a:extLst>
                  <a:ext uri="{FF2B5EF4-FFF2-40B4-BE49-F238E27FC236}">
                    <a16:creationId xmlns:a16="http://schemas.microsoft.com/office/drawing/2014/main" id="{7CE654CA-6327-726D-6CF5-5BFC90BA9773}"/>
                  </a:ext>
                </a:extLst>
              </p:cNvPr>
              <p:cNvSpPr/>
              <p:nvPr/>
            </p:nvSpPr>
            <p:spPr>
              <a:xfrm>
                <a:off x="1831358" y="3846612"/>
                <a:ext cx="6883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90" extrusionOk="0">
                    <a:moveTo>
                      <a:pt x="1" y="1"/>
                    </a:moveTo>
                    <a:lnTo>
                      <a:pt x="1" y="3690"/>
                    </a:lnTo>
                    <a:lnTo>
                      <a:pt x="1748" y="369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395;p23">
                <a:extLst>
                  <a:ext uri="{FF2B5EF4-FFF2-40B4-BE49-F238E27FC236}">
                    <a16:creationId xmlns:a16="http://schemas.microsoft.com/office/drawing/2014/main" id="{F2F9846E-C6F1-D1DE-3969-9470F21A21CB}"/>
                  </a:ext>
                </a:extLst>
              </p:cNvPr>
              <p:cNvSpPr/>
              <p:nvPr/>
            </p:nvSpPr>
            <p:spPr>
              <a:xfrm>
                <a:off x="1958354" y="3846612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1"/>
                    </a:moveTo>
                    <a:lnTo>
                      <a:pt x="0" y="3690"/>
                    </a:lnTo>
                    <a:lnTo>
                      <a:pt x="1748" y="369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396;p23">
                <a:extLst>
                  <a:ext uri="{FF2B5EF4-FFF2-40B4-BE49-F238E27FC236}">
                    <a16:creationId xmlns:a16="http://schemas.microsoft.com/office/drawing/2014/main" id="{C1A1A6BB-F6A1-AE2D-B77D-17C117813582}"/>
                  </a:ext>
                </a:extLst>
              </p:cNvPr>
              <p:cNvSpPr/>
              <p:nvPr/>
            </p:nvSpPr>
            <p:spPr>
              <a:xfrm>
                <a:off x="2085900" y="3846612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1"/>
                    </a:moveTo>
                    <a:lnTo>
                      <a:pt x="0" y="3690"/>
                    </a:lnTo>
                    <a:lnTo>
                      <a:pt x="1748" y="369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397;p23">
                <a:extLst>
                  <a:ext uri="{FF2B5EF4-FFF2-40B4-BE49-F238E27FC236}">
                    <a16:creationId xmlns:a16="http://schemas.microsoft.com/office/drawing/2014/main" id="{52BBBE0A-B8A0-5240-7EA2-F8C7DA08C1CF}"/>
                  </a:ext>
                </a:extLst>
              </p:cNvPr>
              <p:cNvSpPr/>
              <p:nvPr/>
            </p:nvSpPr>
            <p:spPr>
              <a:xfrm>
                <a:off x="2212856" y="3846612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1"/>
                    </a:moveTo>
                    <a:lnTo>
                      <a:pt x="0" y="3690"/>
                    </a:lnTo>
                    <a:lnTo>
                      <a:pt x="1748" y="369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98;p23">
                <a:extLst>
                  <a:ext uri="{FF2B5EF4-FFF2-40B4-BE49-F238E27FC236}">
                    <a16:creationId xmlns:a16="http://schemas.microsoft.com/office/drawing/2014/main" id="{40D3A0C2-13A3-3D77-A3DA-D94FA62AD39E}"/>
                  </a:ext>
                </a:extLst>
              </p:cNvPr>
              <p:cNvSpPr/>
              <p:nvPr/>
            </p:nvSpPr>
            <p:spPr>
              <a:xfrm>
                <a:off x="2340402" y="3846612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1"/>
                    </a:moveTo>
                    <a:lnTo>
                      <a:pt x="0" y="3690"/>
                    </a:lnTo>
                    <a:lnTo>
                      <a:pt x="1748" y="369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99;p23">
                <a:extLst>
                  <a:ext uri="{FF2B5EF4-FFF2-40B4-BE49-F238E27FC236}">
                    <a16:creationId xmlns:a16="http://schemas.microsoft.com/office/drawing/2014/main" id="{F716F74A-5E55-B29F-9350-E032F7A58A25}"/>
                  </a:ext>
                </a:extLst>
              </p:cNvPr>
              <p:cNvSpPr/>
              <p:nvPr/>
            </p:nvSpPr>
            <p:spPr>
              <a:xfrm>
                <a:off x="2467949" y="3846612"/>
                <a:ext cx="68241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90" extrusionOk="0">
                    <a:moveTo>
                      <a:pt x="1" y="1"/>
                    </a:moveTo>
                    <a:lnTo>
                      <a:pt x="1" y="3690"/>
                    </a:lnTo>
                    <a:lnTo>
                      <a:pt x="1733" y="3690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400;p23">
                <a:extLst>
                  <a:ext uri="{FF2B5EF4-FFF2-40B4-BE49-F238E27FC236}">
                    <a16:creationId xmlns:a16="http://schemas.microsoft.com/office/drawing/2014/main" id="{4642BF13-1976-0DE7-92D9-84B7AF140BF1}"/>
                  </a:ext>
                </a:extLst>
              </p:cNvPr>
              <p:cNvSpPr/>
              <p:nvPr/>
            </p:nvSpPr>
            <p:spPr>
              <a:xfrm>
                <a:off x="2594905" y="3846612"/>
                <a:ext cx="6883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90" extrusionOk="0">
                    <a:moveTo>
                      <a:pt x="1" y="1"/>
                    </a:moveTo>
                    <a:lnTo>
                      <a:pt x="1" y="3690"/>
                    </a:lnTo>
                    <a:lnTo>
                      <a:pt x="1748" y="3690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401;p23">
                <a:extLst>
                  <a:ext uri="{FF2B5EF4-FFF2-40B4-BE49-F238E27FC236}">
                    <a16:creationId xmlns:a16="http://schemas.microsoft.com/office/drawing/2014/main" id="{F08F1427-E466-C23F-A7C1-651993A60766}"/>
                  </a:ext>
                </a:extLst>
              </p:cNvPr>
              <p:cNvSpPr/>
              <p:nvPr/>
            </p:nvSpPr>
            <p:spPr>
              <a:xfrm>
                <a:off x="2722451" y="3846612"/>
                <a:ext cx="68241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90" extrusionOk="0">
                    <a:moveTo>
                      <a:pt x="1" y="1"/>
                    </a:moveTo>
                    <a:lnTo>
                      <a:pt x="1" y="3690"/>
                    </a:lnTo>
                    <a:lnTo>
                      <a:pt x="1733" y="3690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402;p23">
                <a:extLst>
                  <a:ext uri="{FF2B5EF4-FFF2-40B4-BE49-F238E27FC236}">
                    <a16:creationId xmlns:a16="http://schemas.microsoft.com/office/drawing/2014/main" id="{35FAE9E3-5777-B3E7-4FE8-0D4FE2A0D728}"/>
                  </a:ext>
                </a:extLst>
              </p:cNvPr>
              <p:cNvSpPr/>
              <p:nvPr/>
            </p:nvSpPr>
            <p:spPr>
              <a:xfrm>
                <a:off x="1703812" y="4099383"/>
                <a:ext cx="6883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90" extrusionOk="0">
                    <a:moveTo>
                      <a:pt x="1" y="0"/>
                    </a:moveTo>
                    <a:lnTo>
                      <a:pt x="1" y="3689"/>
                    </a:lnTo>
                    <a:lnTo>
                      <a:pt x="1748" y="3689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403;p23">
                <a:extLst>
                  <a:ext uri="{FF2B5EF4-FFF2-40B4-BE49-F238E27FC236}">
                    <a16:creationId xmlns:a16="http://schemas.microsoft.com/office/drawing/2014/main" id="{4092EF51-A0E7-91D9-4F8A-AF4600790CE0}"/>
                  </a:ext>
                </a:extLst>
              </p:cNvPr>
              <p:cNvSpPr/>
              <p:nvPr/>
            </p:nvSpPr>
            <p:spPr>
              <a:xfrm>
                <a:off x="1831358" y="4099383"/>
                <a:ext cx="6883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90" extrusionOk="0">
                    <a:moveTo>
                      <a:pt x="1" y="0"/>
                    </a:moveTo>
                    <a:lnTo>
                      <a:pt x="1" y="3689"/>
                    </a:lnTo>
                    <a:lnTo>
                      <a:pt x="1748" y="3689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404;p23">
                <a:extLst>
                  <a:ext uri="{FF2B5EF4-FFF2-40B4-BE49-F238E27FC236}">
                    <a16:creationId xmlns:a16="http://schemas.microsoft.com/office/drawing/2014/main" id="{C7A4A923-6FDF-E344-41BB-9D49E8DBE937}"/>
                  </a:ext>
                </a:extLst>
              </p:cNvPr>
              <p:cNvSpPr/>
              <p:nvPr/>
            </p:nvSpPr>
            <p:spPr>
              <a:xfrm>
                <a:off x="1958354" y="4099383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0"/>
                    </a:moveTo>
                    <a:lnTo>
                      <a:pt x="0" y="3689"/>
                    </a:lnTo>
                    <a:lnTo>
                      <a:pt x="1748" y="3689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405;p23">
                <a:extLst>
                  <a:ext uri="{FF2B5EF4-FFF2-40B4-BE49-F238E27FC236}">
                    <a16:creationId xmlns:a16="http://schemas.microsoft.com/office/drawing/2014/main" id="{FB7270FC-13FE-0D55-B688-8F308D946542}"/>
                  </a:ext>
                </a:extLst>
              </p:cNvPr>
              <p:cNvSpPr/>
              <p:nvPr/>
            </p:nvSpPr>
            <p:spPr>
              <a:xfrm>
                <a:off x="2085900" y="4099383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0"/>
                    </a:moveTo>
                    <a:lnTo>
                      <a:pt x="0" y="3689"/>
                    </a:lnTo>
                    <a:lnTo>
                      <a:pt x="1748" y="3689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406;p23">
                <a:extLst>
                  <a:ext uri="{FF2B5EF4-FFF2-40B4-BE49-F238E27FC236}">
                    <a16:creationId xmlns:a16="http://schemas.microsoft.com/office/drawing/2014/main" id="{5E5B26F9-2692-7587-3A35-F700BE9E5288}"/>
                  </a:ext>
                </a:extLst>
              </p:cNvPr>
              <p:cNvSpPr/>
              <p:nvPr/>
            </p:nvSpPr>
            <p:spPr>
              <a:xfrm>
                <a:off x="2212856" y="4099383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0"/>
                    </a:moveTo>
                    <a:lnTo>
                      <a:pt x="0" y="3689"/>
                    </a:lnTo>
                    <a:lnTo>
                      <a:pt x="1748" y="3689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407;p23">
                <a:extLst>
                  <a:ext uri="{FF2B5EF4-FFF2-40B4-BE49-F238E27FC236}">
                    <a16:creationId xmlns:a16="http://schemas.microsoft.com/office/drawing/2014/main" id="{91E42B23-E01E-EF1E-B15A-A443B69375B7}"/>
                  </a:ext>
                </a:extLst>
              </p:cNvPr>
              <p:cNvSpPr/>
              <p:nvPr/>
            </p:nvSpPr>
            <p:spPr>
              <a:xfrm>
                <a:off x="2340402" y="4099383"/>
                <a:ext cx="6879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8" h="3690" extrusionOk="0">
                    <a:moveTo>
                      <a:pt x="0" y="0"/>
                    </a:moveTo>
                    <a:lnTo>
                      <a:pt x="0" y="3689"/>
                    </a:lnTo>
                    <a:lnTo>
                      <a:pt x="1748" y="3689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408;p23">
                <a:extLst>
                  <a:ext uri="{FF2B5EF4-FFF2-40B4-BE49-F238E27FC236}">
                    <a16:creationId xmlns:a16="http://schemas.microsoft.com/office/drawing/2014/main" id="{B9CD01B5-96A9-7439-CB7D-45811AB240DA}"/>
                  </a:ext>
                </a:extLst>
              </p:cNvPr>
              <p:cNvSpPr/>
              <p:nvPr/>
            </p:nvSpPr>
            <p:spPr>
              <a:xfrm>
                <a:off x="2467949" y="4099383"/>
                <a:ext cx="68241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90" extrusionOk="0">
                    <a:moveTo>
                      <a:pt x="1" y="0"/>
                    </a:moveTo>
                    <a:lnTo>
                      <a:pt x="1" y="3689"/>
                    </a:lnTo>
                    <a:lnTo>
                      <a:pt x="1733" y="3689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409;p23">
                <a:extLst>
                  <a:ext uri="{FF2B5EF4-FFF2-40B4-BE49-F238E27FC236}">
                    <a16:creationId xmlns:a16="http://schemas.microsoft.com/office/drawing/2014/main" id="{46203621-0E05-EB58-8DC8-584D3593DE53}"/>
                  </a:ext>
                </a:extLst>
              </p:cNvPr>
              <p:cNvSpPr/>
              <p:nvPr/>
            </p:nvSpPr>
            <p:spPr>
              <a:xfrm>
                <a:off x="2594905" y="4099383"/>
                <a:ext cx="68832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3690" extrusionOk="0">
                    <a:moveTo>
                      <a:pt x="1" y="0"/>
                    </a:moveTo>
                    <a:lnTo>
                      <a:pt x="1" y="3689"/>
                    </a:lnTo>
                    <a:lnTo>
                      <a:pt x="1748" y="3689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410;p23">
                <a:extLst>
                  <a:ext uri="{FF2B5EF4-FFF2-40B4-BE49-F238E27FC236}">
                    <a16:creationId xmlns:a16="http://schemas.microsoft.com/office/drawing/2014/main" id="{23437F0B-EFAE-4FA4-3FF3-EAA943E60588}"/>
                  </a:ext>
                </a:extLst>
              </p:cNvPr>
              <p:cNvSpPr/>
              <p:nvPr/>
            </p:nvSpPr>
            <p:spPr>
              <a:xfrm>
                <a:off x="2722451" y="4099383"/>
                <a:ext cx="68241" cy="145219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3690" extrusionOk="0">
                    <a:moveTo>
                      <a:pt x="1" y="0"/>
                    </a:moveTo>
                    <a:lnTo>
                      <a:pt x="1" y="3689"/>
                    </a:lnTo>
                    <a:lnTo>
                      <a:pt x="1733" y="3689"/>
                    </a:lnTo>
                    <a:lnTo>
                      <a:pt x="17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1411;p23">
              <a:extLst>
                <a:ext uri="{FF2B5EF4-FFF2-40B4-BE49-F238E27FC236}">
                  <a16:creationId xmlns:a16="http://schemas.microsoft.com/office/drawing/2014/main" id="{497731C0-0877-10C7-1896-88A5E9F63333}"/>
                </a:ext>
              </a:extLst>
            </p:cNvPr>
            <p:cNvSpPr/>
            <p:nvPr/>
          </p:nvSpPr>
          <p:spPr>
            <a:xfrm>
              <a:off x="1564538" y="1114024"/>
              <a:ext cx="1365496" cy="86423"/>
            </a:xfrm>
            <a:custGeom>
              <a:avLst/>
              <a:gdLst/>
              <a:ahLst/>
              <a:cxnLst/>
              <a:rect l="l" t="t" r="r" b="b"/>
              <a:pathLst>
                <a:path w="34697" h="2196" extrusionOk="0">
                  <a:moveTo>
                    <a:pt x="0" y="0"/>
                  </a:moveTo>
                  <a:lnTo>
                    <a:pt x="0" y="2196"/>
                  </a:lnTo>
                  <a:lnTo>
                    <a:pt x="34696" y="2196"/>
                  </a:lnTo>
                  <a:lnTo>
                    <a:pt x="34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12;p23">
              <a:extLst>
                <a:ext uri="{FF2B5EF4-FFF2-40B4-BE49-F238E27FC236}">
                  <a16:creationId xmlns:a16="http://schemas.microsoft.com/office/drawing/2014/main" id="{2FBF0774-2F4E-2A36-C941-C3C9C7A6685E}"/>
                </a:ext>
              </a:extLst>
            </p:cNvPr>
            <p:cNvSpPr/>
            <p:nvPr/>
          </p:nvSpPr>
          <p:spPr>
            <a:xfrm>
              <a:off x="1564538" y="4335665"/>
              <a:ext cx="1365496" cy="86463"/>
            </a:xfrm>
            <a:custGeom>
              <a:avLst/>
              <a:gdLst/>
              <a:ahLst/>
              <a:cxnLst/>
              <a:rect l="l" t="t" r="r" b="b"/>
              <a:pathLst>
                <a:path w="34697" h="2197" extrusionOk="0">
                  <a:moveTo>
                    <a:pt x="0" y="0"/>
                  </a:moveTo>
                  <a:lnTo>
                    <a:pt x="0" y="2196"/>
                  </a:lnTo>
                  <a:lnTo>
                    <a:pt x="34696" y="2196"/>
                  </a:lnTo>
                  <a:lnTo>
                    <a:pt x="34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648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7D62-006B-57F9-832A-BC3B060DC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578C585C-2462-C2E4-41D9-73911A366F8A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7587426" cy="147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The</a:t>
            </a:r>
            <a:r>
              <a:rPr lang="en-US" sz="3500" dirty="0"/>
              <a:t> </a:t>
            </a:r>
            <a:r>
              <a:rPr lang="en-US" sz="4500" b="1" dirty="0">
                <a:latin typeface="Fira Sans Extra Condensed"/>
              </a:rPr>
              <a:t>Data</a:t>
            </a:r>
          </a:p>
        </p:txBody>
      </p:sp>
      <p:pic>
        <p:nvPicPr>
          <p:cNvPr id="125" name="Picture 124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3B80B1DA-E4F9-3395-7718-DA2CDE13851F}"/>
              </a:ext>
            </a:extLst>
          </p:cNvPr>
          <p:cNvPicPr>
            <a:picLocks noChangeAspect="1"/>
          </p:cNvPicPr>
          <p:nvPr/>
        </p:nvPicPr>
        <p:blipFill>
          <a:blip/>
          <a:srcRect b="6328"/>
          <a:stretch>
            <a:fillRect/>
          </a:stretch>
        </p:blipFill>
        <p:spPr>
          <a:xfrm>
            <a:off x="296614" y="906718"/>
            <a:ext cx="8038089" cy="4106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20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857D6-2F02-297C-643A-B1EF24F7D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1ED0F0B0-C3B3-D59A-E5E3-411264E12DE2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7587426" cy="147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History of LIHTC</a:t>
            </a:r>
            <a:endParaRPr lang="en-US" sz="4500" b="1" dirty="0">
              <a:latin typeface="Fira Sans Extra Condensed"/>
            </a:endParaRPr>
          </a:p>
        </p:txBody>
      </p:sp>
      <p:pic>
        <p:nvPicPr>
          <p:cNvPr id="4" name="Picture 3" descr="A graph showing the cost of housing tax credit&#10;&#10;AI-generated content may be incorrect.">
            <a:extLst>
              <a:ext uri="{FF2B5EF4-FFF2-40B4-BE49-F238E27FC236}">
                <a16:creationId xmlns:a16="http://schemas.microsoft.com/office/drawing/2014/main" id="{F0958A95-4E30-7A41-8FBA-1F9F32D9071A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07635" y="982685"/>
            <a:ext cx="7772400" cy="3964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04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562EE-1DA3-DA36-6B68-ABA5DFE51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19;p36">
            <a:extLst>
              <a:ext uri="{FF2B5EF4-FFF2-40B4-BE49-F238E27FC236}">
                <a16:creationId xmlns:a16="http://schemas.microsoft.com/office/drawing/2014/main" id="{42ABDBDF-6D1E-8B43-D81E-F881F5180B04}"/>
              </a:ext>
            </a:extLst>
          </p:cNvPr>
          <p:cNvSpPr txBox="1">
            <a:spLocks/>
          </p:cNvSpPr>
          <p:nvPr/>
        </p:nvSpPr>
        <p:spPr>
          <a:xfrm>
            <a:off x="196125" y="140350"/>
            <a:ext cx="7587426" cy="147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500" b="1" dirty="0">
                <a:latin typeface="Fira Sans Extra Condensed"/>
                <a:sym typeface="Fira Sans Extra Condensed"/>
              </a:rPr>
              <a:t>National Overview </a:t>
            </a:r>
            <a:endParaRPr lang="en-US" sz="4500" b="1" dirty="0">
              <a:latin typeface="Fira Sans Extra Condense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1229A7-0A46-F0A6-50E5-84089633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99" y="994611"/>
            <a:ext cx="6373117" cy="40245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135" name="Google Shape;48;p15">
            <a:extLst>
              <a:ext uri="{FF2B5EF4-FFF2-40B4-BE49-F238E27FC236}">
                <a16:creationId xmlns:a16="http://schemas.microsoft.com/office/drawing/2014/main" id="{877AB14B-04CE-9203-4FC2-3FDB85646E24}"/>
              </a:ext>
            </a:extLst>
          </p:cNvPr>
          <p:cNvGrpSpPr/>
          <p:nvPr/>
        </p:nvGrpSpPr>
        <p:grpSpPr>
          <a:xfrm>
            <a:off x="7374012" y="-67690"/>
            <a:ext cx="4141259" cy="5278880"/>
            <a:chOff x="3282515" y="1242075"/>
            <a:chExt cx="2708830" cy="3452957"/>
          </a:xfrm>
        </p:grpSpPr>
        <p:sp>
          <p:nvSpPr>
            <p:cNvPr id="136" name="Google Shape;49;p15">
              <a:extLst>
                <a:ext uri="{FF2B5EF4-FFF2-40B4-BE49-F238E27FC236}">
                  <a16:creationId xmlns:a16="http://schemas.microsoft.com/office/drawing/2014/main" id="{49CDE9E3-3975-FB45-E42F-9CC07716D4BD}"/>
                </a:ext>
              </a:extLst>
            </p:cNvPr>
            <p:cNvSpPr/>
            <p:nvPr/>
          </p:nvSpPr>
          <p:spPr>
            <a:xfrm>
              <a:off x="4177189" y="1242075"/>
              <a:ext cx="789377" cy="3452749"/>
            </a:xfrm>
            <a:custGeom>
              <a:avLst/>
              <a:gdLst/>
              <a:ahLst/>
              <a:cxnLst/>
              <a:rect l="l" t="t" r="r" b="b"/>
              <a:pathLst>
                <a:path w="36728" h="160649" extrusionOk="0">
                  <a:moveTo>
                    <a:pt x="1" y="0"/>
                  </a:moveTo>
                  <a:lnTo>
                    <a:pt x="535" y="160649"/>
                  </a:lnTo>
                  <a:lnTo>
                    <a:pt x="36727" y="160649"/>
                  </a:lnTo>
                  <a:lnTo>
                    <a:pt x="367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7" name="Google Shape;50;p15">
              <a:extLst>
                <a:ext uri="{FF2B5EF4-FFF2-40B4-BE49-F238E27FC236}">
                  <a16:creationId xmlns:a16="http://schemas.microsoft.com/office/drawing/2014/main" id="{8A867C40-F296-D6F9-8BB7-736046E468F5}"/>
                </a:ext>
              </a:extLst>
            </p:cNvPr>
            <p:cNvGrpSpPr/>
            <p:nvPr/>
          </p:nvGrpSpPr>
          <p:grpSpPr>
            <a:xfrm>
              <a:off x="4244075" y="1307144"/>
              <a:ext cx="655611" cy="340820"/>
              <a:chOff x="4262387" y="1246144"/>
              <a:chExt cx="655611" cy="340820"/>
            </a:xfrm>
          </p:grpSpPr>
          <p:sp>
            <p:nvSpPr>
              <p:cNvPr id="253" name="Google Shape;51;p15">
                <a:extLst>
                  <a:ext uri="{FF2B5EF4-FFF2-40B4-BE49-F238E27FC236}">
                    <a16:creationId xmlns:a16="http://schemas.microsoft.com/office/drawing/2014/main" id="{01CDF682-A67A-2D21-0D2F-2B83B2C2FEC3}"/>
                  </a:ext>
                </a:extLst>
              </p:cNvPr>
              <p:cNvSpPr/>
              <p:nvPr/>
            </p:nvSpPr>
            <p:spPr>
              <a:xfrm>
                <a:off x="4262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52;p15">
                <a:extLst>
                  <a:ext uri="{FF2B5EF4-FFF2-40B4-BE49-F238E27FC236}">
                    <a16:creationId xmlns:a16="http://schemas.microsoft.com/office/drawing/2014/main" id="{2CBA4C6B-FBBB-4617-6FE2-42AC9A7B3AA8}"/>
                  </a:ext>
                </a:extLst>
              </p:cNvPr>
              <p:cNvSpPr/>
              <p:nvPr/>
            </p:nvSpPr>
            <p:spPr>
              <a:xfrm>
                <a:off x="4381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53;p15">
                <a:extLst>
                  <a:ext uri="{FF2B5EF4-FFF2-40B4-BE49-F238E27FC236}">
                    <a16:creationId xmlns:a16="http://schemas.microsoft.com/office/drawing/2014/main" id="{D32452D8-AEF8-A3EA-C585-983556E1CC4E}"/>
                  </a:ext>
                </a:extLst>
              </p:cNvPr>
              <p:cNvSpPr/>
              <p:nvPr/>
            </p:nvSpPr>
            <p:spPr>
              <a:xfrm>
                <a:off x="4262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54;p15">
                <a:extLst>
                  <a:ext uri="{FF2B5EF4-FFF2-40B4-BE49-F238E27FC236}">
                    <a16:creationId xmlns:a16="http://schemas.microsoft.com/office/drawing/2014/main" id="{E73CFF09-4A70-C4A4-88D0-8DBAF757DD9B}"/>
                  </a:ext>
                </a:extLst>
              </p:cNvPr>
              <p:cNvSpPr/>
              <p:nvPr/>
            </p:nvSpPr>
            <p:spPr>
              <a:xfrm>
                <a:off x="4381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55;p15">
                <a:extLst>
                  <a:ext uri="{FF2B5EF4-FFF2-40B4-BE49-F238E27FC236}">
                    <a16:creationId xmlns:a16="http://schemas.microsoft.com/office/drawing/2014/main" id="{1F4ABBF7-4772-5AA3-27BB-94D1F18311FC}"/>
                  </a:ext>
                </a:extLst>
              </p:cNvPr>
              <p:cNvSpPr/>
              <p:nvPr/>
            </p:nvSpPr>
            <p:spPr>
              <a:xfrm>
                <a:off x="4262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56;p15">
                <a:extLst>
                  <a:ext uri="{FF2B5EF4-FFF2-40B4-BE49-F238E27FC236}">
                    <a16:creationId xmlns:a16="http://schemas.microsoft.com/office/drawing/2014/main" id="{E2F37F2F-CB29-A288-4D1B-E940BF19FF49}"/>
                  </a:ext>
                </a:extLst>
              </p:cNvPr>
              <p:cNvSpPr/>
              <p:nvPr/>
            </p:nvSpPr>
            <p:spPr>
              <a:xfrm>
                <a:off x="4381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57;p15">
                <a:extLst>
                  <a:ext uri="{FF2B5EF4-FFF2-40B4-BE49-F238E27FC236}">
                    <a16:creationId xmlns:a16="http://schemas.microsoft.com/office/drawing/2014/main" id="{B6DF23EA-E132-E9AE-E50F-94E9A0C3F1F3}"/>
                  </a:ext>
                </a:extLst>
              </p:cNvPr>
              <p:cNvSpPr/>
              <p:nvPr/>
            </p:nvSpPr>
            <p:spPr>
              <a:xfrm>
                <a:off x="4500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58;p15">
                <a:extLst>
                  <a:ext uri="{FF2B5EF4-FFF2-40B4-BE49-F238E27FC236}">
                    <a16:creationId xmlns:a16="http://schemas.microsoft.com/office/drawing/2014/main" id="{7515BA3D-4E9E-90B4-04C8-FAD8F136B8C2}"/>
                  </a:ext>
                </a:extLst>
              </p:cNvPr>
              <p:cNvSpPr/>
              <p:nvPr/>
            </p:nvSpPr>
            <p:spPr>
              <a:xfrm>
                <a:off x="4619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59;p15">
                <a:extLst>
                  <a:ext uri="{FF2B5EF4-FFF2-40B4-BE49-F238E27FC236}">
                    <a16:creationId xmlns:a16="http://schemas.microsoft.com/office/drawing/2014/main" id="{8D3E22E6-638D-942D-6B8A-15F19A29080D}"/>
                  </a:ext>
                </a:extLst>
              </p:cNvPr>
              <p:cNvSpPr/>
              <p:nvPr/>
            </p:nvSpPr>
            <p:spPr>
              <a:xfrm>
                <a:off x="4500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0;p15">
                <a:extLst>
                  <a:ext uri="{FF2B5EF4-FFF2-40B4-BE49-F238E27FC236}">
                    <a16:creationId xmlns:a16="http://schemas.microsoft.com/office/drawing/2014/main" id="{8A1C1FAF-1804-ED99-DA34-936578391DC8}"/>
                  </a:ext>
                </a:extLst>
              </p:cNvPr>
              <p:cNvSpPr/>
              <p:nvPr/>
            </p:nvSpPr>
            <p:spPr>
              <a:xfrm>
                <a:off x="4619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61;p15">
                <a:extLst>
                  <a:ext uri="{FF2B5EF4-FFF2-40B4-BE49-F238E27FC236}">
                    <a16:creationId xmlns:a16="http://schemas.microsoft.com/office/drawing/2014/main" id="{8BBEC780-098C-FE7F-A43D-54EB3EA49ED1}"/>
                  </a:ext>
                </a:extLst>
              </p:cNvPr>
              <p:cNvSpPr/>
              <p:nvPr/>
            </p:nvSpPr>
            <p:spPr>
              <a:xfrm>
                <a:off x="4500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62;p15">
                <a:extLst>
                  <a:ext uri="{FF2B5EF4-FFF2-40B4-BE49-F238E27FC236}">
                    <a16:creationId xmlns:a16="http://schemas.microsoft.com/office/drawing/2014/main" id="{69D7E6F3-3979-26A7-F8E4-19044E5B1BAD}"/>
                  </a:ext>
                </a:extLst>
              </p:cNvPr>
              <p:cNvSpPr/>
              <p:nvPr/>
            </p:nvSpPr>
            <p:spPr>
              <a:xfrm>
                <a:off x="4619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63;p15">
                <a:extLst>
                  <a:ext uri="{FF2B5EF4-FFF2-40B4-BE49-F238E27FC236}">
                    <a16:creationId xmlns:a16="http://schemas.microsoft.com/office/drawing/2014/main" id="{ED3618EE-1D84-2E3F-7E14-CC5C8D97D2FF}"/>
                  </a:ext>
                </a:extLst>
              </p:cNvPr>
              <p:cNvSpPr/>
              <p:nvPr/>
            </p:nvSpPr>
            <p:spPr>
              <a:xfrm>
                <a:off x="4738387" y="12462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64;p15">
                <a:extLst>
                  <a:ext uri="{FF2B5EF4-FFF2-40B4-BE49-F238E27FC236}">
                    <a16:creationId xmlns:a16="http://schemas.microsoft.com/office/drawing/2014/main" id="{AACFE334-EC95-B774-E0C1-E6563C4495F2}"/>
                  </a:ext>
                </a:extLst>
              </p:cNvPr>
              <p:cNvSpPr/>
              <p:nvPr/>
            </p:nvSpPr>
            <p:spPr>
              <a:xfrm>
                <a:off x="4857398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65;p15">
                <a:extLst>
                  <a:ext uri="{FF2B5EF4-FFF2-40B4-BE49-F238E27FC236}">
                    <a16:creationId xmlns:a16="http://schemas.microsoft.com/office/drawing/2014/main" id="{8406E318-F319-2DE8-1704-50D8053F491F}"/>
                  </a:ext>
                </a:extLst>
              </p:cNvPr>
              <p:cNvSpPr/>
              <p:nvPr/>
            </p:nvSpPr>
            <p:spPr>
              <a:xfrm>
                <a:off x="4738387" y="138370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66;p15">
                <a:extLst>
                  <a:ext uri="{FF2B5EF4-FFF2-40B4-BE49-F238E27FC236}">
                    <a16:creationId xmlns:a16="http://schemas.microsoft.com/office/drawing/2014/main" id="{B579CB58-93D5-80DA-5E95-280D777ECA19}"/>
                  </a:ext>
                </a:extLst>
              </p:cNvPr>
              <p:cNvSpPr/>
              <p:nvPr/>
            </p:nvSpPr>
            <p:spPr>
              <a:xfrm>
                <a:off x="4857398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67;p15">
                <a:extLst>
                  <a:ext uri="{FF2B5EF4-FFF2-40B4-BE49-F238E27FC236}">
                    <a16:creationId xmlns:a16="http://schemas.microsoft.com/office/drawing/2014/main" id="{57125864-0502-E18B-8E3B-D53FD843D0A3}"/>
                  </a:ext>
                </a:extLst>
              </p:cNvPr>
              <p:cNvSpPr/>
              <p:nvPr/>
            </p:nvSpPr>
            <p:spPr>
              <a:xfrm>
                <a:off x="4738387" y="152120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68;p15">
                <a:extLst>
                  <a:ext uri="{FF2B5EF4-FFF2-40B4-BE49-F238E27FC236}">
                    <a16:creationId xmlns:a16="http://schemas.microsoft.com/office/drawing/2014/main" id="{58BFFB35-F8C9-0BC3-FE26-799BFD4E5D2F}"/>
                  </a:ext>
                </a:extLst>
              </p:cNvPr>
              <p:cNvSpPr/>
              <p:nvPr/>
            </p:nvSpPr>
            <p:spPr>
              <a:xfrm>
                <a:off x="4857262" y="124614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" name="Google Shape;69;p15">
              <a:extLst>
                <a:ext uri="{FF2B5EF4-FFF2-40B4-BE49-F238E27FC236}">
                  <a16:creationId xmlns:a16="http://schemas.microsoft.com/office/drawing/2014/main" id="{651378D9-272C-B971-70F6-B0FACCB6B4CB}"/>
                </a:ext>
              </a:extLst>
            </p:cNvPr>
            <p:cNvSpPr/>
            <p:nvPr/>
          </p:nvSpPr>
          <p:spPr>
            <a:xfrm>
              <a:off x="4026638" y="2053100"/>
              <a:ext cx="641676" cy="2641920"/>
            </a:xfrm>
            <a:custGeom>
              <a:avLst/>
              <a:gdLst/>
              <a:ahLst/>
              <a:cxnLst/>
              <a:rect l="l" t="t" r="r" b="b"/>
              <a:pathLst>
                <a:path w="51905" h="116551" extrusionOk="0">
                  <a:moveTo>
                    <a:pt x="1" y="1"/>
                  </a:moveTo>
                  <a:lnTo>
                    <a:pt x="2202" y="116551"/>
                  </a:lnTo>
                  <a:lnTo>
                    <a:pt x="51905" y="116551"/>
                  </a:lnTo>
                  <a:lnTo>
                    <a:pt x="51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70;p15">
              <a:extLst>
                <a:ext uri="{FF2B5EF4-FFF2-40B4-BE49-F238E27FC236}">
                  <a16:creationId xmlns:a16="http://schemas.microsoft.com/office/drawing/2014/main" id="{2DFDBBE2-82D6-899C-C6A6-ADE0D5C82BB3}"/>
                </a:ext>
              </a:extLst>
            </p:cNvPr>
            <p:cNvSpPr/>
            <p:nvPr/>
          </p:nvSpPr>
          <p:spPr>
            <a:xfrm>
              <a:off x="4026613" y="2039913"/>
              <a:ext cx="7332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" name="Google Shape;71;p15">
              <a:extLst>
                <a:ext uri="{FF2B5EF4-FFF2-40B4-BE49-F238E27FC236}">
                  <a16:creationId xmlns:a16="http://schemas.microsoft.com/office/drawing/2014/main" id="{56FA1DE6-726C-510E-7E96-9E5D5E6E475D}"/>
                </a:ext>
              </a:extLst>
            </p:cNvPr>
            <p:cNvGrpSpPr/>
            <p:nvPr/>
          </p:nvGrpSpPr>
          <p:grpSpPr>
            <a:xfrm>
              <a:off x="4167404" y="2222314"/>
              <a:ext cx="298600" cy="883532"/>
              <a:chOff x="4185716" y="2161314"/>
              <a:chExt cx="298600" cy="883532"/>
            </a:xfrm>
          </p:grpSpPr>
          <p:sp>
            <p:nvSpPr>
              <p:cNvPr id="232" name="Google Shape;72;p15">
                <a:extLst>
                  <a:ext uri="{FF2B5EF4-FFF2-40B4-BE49-F238E27FC236}">
                    <a16:creationId xmlns:a16="http://schemas.microsoft.com/office/drawing/2014/main" id="{1024DB0D-5F35-68F6-DEF9-7ADBD653E720}"/>
                  </a:ext>
                </a:extLst>
              </p:cNvPr>
              <p:cNvSpPr/>
              <p:nvPr/>
            </p:nvSpPr>
            <p:spPr>
              <a:xfrm>
                <a:off x="4304705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73;p15">
                <a:extLst>
                  <a:ext uri="{FF2B5EF4-FFF2-40B4-BE49-F238E27FC236}">
                    <a16:creationId xmlns:a16="http://schemas.microsoft.com/office/drawing/2014/main" id="{C43CFAEF-0D28-2E38-C931-11B784BBAA8D}"/>
                  </a:ext>
                </a:extLst>
              </p:cNvPr>
              <p:cNvSpPr/>
              <p:nvPr/>
            </p:nvSpPr>
            <p:spPr>
              <a:xfrm>
                <a:off x="4304705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74;p15">
                <a:extLst>
                  <a:ext uri="{FF2B5EF4-FFF2-40B4-BE49-F238E27FC236}">
                    <a16:creationId xmlns:a16="http://schemas.microsoft.com/office/drawing/2014/main" id="{79C09C51-5DD0-472C-994F-9863AECD32E5}"/>
                  </a:ext>
                </a:extLst>
              </p:cNvPr>
              <p:cNvSpPr/>
              <p:nvPr/>
            </p:nvSpPr>
            <p:spPr>
              <a:xfrm>
                <a:off x="4423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75;p15">
                <a:extLst>
                  <a:ext uri="{FF2B5EF4-FFF2-40B4-BE49-F238E27FC236}">
                    <a16:creationId xmlns:a16="http://schemas.microsoft.com/office/drawing/2014/main" id="{72AC1F9F-D0C2-FC9C-2740-D44011FDE1D6}"/>
                  </a:ext>
                </a:extLst>
              </p:cNvPr>
              <p:cNvSpPr/>
              <p:nvPr/>
            </p:nvSpPr>
            <p:spPr>
              <a:xfrm>
                <a:off x="4423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76;p15">
                <a:extLst>
                  <a:ext uri="{FF2B5EF4-FFF2-40B4-BE49-F238E27FC236}">
                    <a16:creationId xmlns:a16="http://schemas.microsoft.com/office/drawing/2014/main" id="{7412E0E8-61E2-5214-5DE5-C891004CDD56}"/>
                  </a:ext>
                </a:extLst>
              </p:cNvPr>
              <p:cNvSpPr/>
              <p:nvPr/>
            </p:nvSpPr>
            <p:spPr>
              <a:xfrm>
                <a:off x="4304705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77;p15">
                <a:extLst>
                  <a:ext uri="{FF2B5EF4-FFF2-40B4-BE49-F238E27FC236}">
                    <a16:creationId xmlns:a16="http://schemas.microsoft.com/office/drawing/2014/main" id="{C3F301CF-B094-674D-5346-9C4D0B1CC2DA}"/>
                  </a:ext>
                </a:extLst>
              </p:cNvPr>
              <p:cNvSpPr/>
              <p:nvPr/>
            </p:nvSpPr>
            <p:spPr>
              <a:xfrm>
                <a:off x="4423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78;p15">
                <a:extLst>
                  <a:ext uri="{FF2B5EF4-FFF2-40B4-BE49-F238E27FC236}">
                    <a16:creationId xmlns:a16="http://schemas.microsoft.com/office/drawing/2014/main" id="{D136BFB5-A6EC-DC26-5467-5BEF2CBE5DD9}"/>
                  </a:ext>
                </a:extLst>
              </p:cNvPr>
              <p:cNvSpPr/>
              <p:nvPr/>
            </p:nvSpPr>
            <p:spPr>
              <a:xfrm>
                <a:off x="4423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79;p15">
                <a:extLst>
                  <a:ext uri="{FF2B5EF4-FFF2-40B4-BE49-F238E27FC236}">
                    <a16:creationId xmlns:a16="http://schemas.microsoft.com/office/drawing/2014/main" id="{EB2DB55E-AFCA-E7B1-A4A6-66E41078A222}"/>
                  </a:ext>
                </a:extLst>
              </p:cNvPr>
              <p:cNvSpPr/>
              <p:nvPr/>
            </p:nvSpPr>
            <p:spPr>
              <a:xfrm>
                <a:off x="4304705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80;p15">
                <a:extLst>
                  <a:ext uri="{FF2B5EF4-FFF2-40B4-BE49-F238E27FC236}">
                    <a16:creationId xmlns:a16="http://schemas.microsoft.com/office/drawing/2014/main" id="{87F293A1-EBAC-4173-08B8-2E8CFAE5FD69}"/>
                  </a:ext>
                </a:extLst>
              </p:cNvPr>
              <p:cNvSpPr/>
              <p:nvPr/>
            </p:nvSpPr>
            <p:spPr>
              <a:xfrm>
                <a:off x="4185716" y="229881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81;p15">
                <a:extLst>
                  <a:ext uri="{FF2B5EF4-FFF2-40B4-BE49-F238E27FC236}">
                    <a16:creationId xmlns:a16="http://schemas.microsoft.com/office/drawing/2014/main" id="{BB99B2FE-0DE1-96F3-46F0-FB06754013B3}"/>
                  </a:ext>
                </a:extLst>
              </p:cNvPr>
              <p:cNvSpPr/>
              <p:nvPr/>
            </p:nvSpPr>
            <p:spPr>
              <a:xfrm>
                <a:off x="4185716" y="216131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82;p15">
                <a:extLst>
                  <a:ext uri="{FF2B5EF4-FFF2-40B4-BE49-F238E27FC236}">
                    <a16:creationId xmlns:a16="http://schemas.microsoft.com/office/drawing/2014/main" id="{CA36065F-B437-377C-0241-12230EEB1256}"/>
                  </a:ext>
                </a:extLst>
              </p:cNvPr>
              <p:cNvSpPr/>
              <p:nvPr/>
            </p:nvSpPr>
            <p:spPr>
              <a:xfrm>
                <a:off x="4185716" y="24363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83;p15">
                <a:extLst>
                  <a:ext uri="{FF2B5EF4-FFF2-40B4-BE49-F238E27FC236}">
                    <a16:creationId xmlns:a16="http://schemas.microsoft.com/office/drawing/2014/main" id="{42917CB9-C6BF-B21F-594F-DDA5E437BA87}"/>
                  </a:ext>
                </a:extLst>
              </p:cNvPr>
              <p:cNvSpPr/>
              <p:nvPr/>
            </p:nvSpPr>
            <p:spPr>
              <a:xfrm>
                <a:off x="4185716" y="257380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84;p15">
                <a:extLst>
                  <a:ext uri="{FF2B5EF4-FFF2-40B4-BE49-F238E27FC236}">
                    <a16:creationId xmlns:a16="http://schemas.microsoft.com/office/drawing/2014/main" id="{150FA2B0-4801-E2DD-6A71-86316903BA74}"/>
                  </a:ext>
                </a:extLst>
              </p:cNvPr>
              <p:cNvSpPr/>
              <p:nvPr/>
            </p:nvSpPr>
            <p:spPr>
              <a:xfrm>
                <a:off x="4304705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85;p15">
                <a:extLst>
                  <a:ext uri="{FF2B5EF4-FFF2-40B4-BE49-F238E27FC236}">
                    <a16:creationId xmlns:a16="http://schemas.microsoft.com/office/drawing/2014/main" id="{CCC24290-AF41-08F8-1FC3-095F888811C6}"/>
                  </a:ext>
                </a:extLst>
              </p:cNvPr>
              <p:cNvSpPr/>
              <p:nvPr/>
            </p:nvSpPr>
            <p:spPr>
              <a:xfrm>
                <a:off x="4304705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86;p15">
                <a:extLst>
                  <a:ext uri="{FF2B5EF4-FFF2-40B4-BE49-F238E27FC236}">
                    <a16:creationId xmlns:a16="http://schemas.microsoft.com/office/drawing/2014/main" id="{27B37FDA-97AA-08C7-A582-EA93DBB0D944}"/>
                  </a:ext>
                </a:extLst>
              </p:cNvPr>
              <p:cNvSpPr/>
              <p:nvPr/>
            </p:nvSpPr>
            <p:spPr>
              <a:xfrm>
                <a:off x="4423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87;p15">
                <a:extLst>
                  <a:ext uri="{FF2B5EF4-FFF2-40B4-BE49-F238E27FC236}">
                    <a16:creationId xmlns:a16="http://schemas.microsoft.com/office/drawing/2014/main" id="{FFC47B21-0C78-2E05-4307-E26F5E67B42F}"/>
                  </a:ext>
                </a:extLst>
              </p:cNvPr>
              <p:cNvSpPr/>
              <p:nvPr/>
            </p:nvSpPr>
            <p:spPr>
              <a:xfrm>
                <a:off x="4423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88;p15">
                <a:extLst>
                  <a:ext uri="{FF2B5EF4-FFF2-40B4-BE49-F238E27FC236}">
                    <a16:creationId xmlns:a16="http://schemas.microsoft.com/office/drawing/2014/main" id="{F502459F-4088-5F28-5A43-055E992BC39D}"/>
                  </a:ext>
                </a:extLst>
              </p:cNvPr>
              <p:cNvSpPr/>
              <p:nvPr/>
            </p:nvSpPr>
            <p:spPr>
              <a:xfrm>
                <a:off x="4304705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89;p15">
                <a:extLst>
                  <a:ext uri="{FF2B5EF4-FFF2-40B4-BE49-F238E27FC236}">
                    <a16:creationId xmlns:a16="http://schemas.microsoft.com/office/drawing/2014/main" id="{7647BA70-E1F6-9EFE-45AE-9478CD0F81E7}"/>
                  </a:ext>
                </a:extLst>
              </p:cNvPr>
              <p:cNvSpPr/>
              <p:nvPr/>
            </p:nvSpPr>
            <p:spPr>
              <a:xfrm>
                <a:off x="4423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90;p15">
                <a:extLst>
                  <a:ext uri="{FF2B5EF4-FFF2-40B4-BE49-F238E27FC236}">
                    <a16:creationId xmlns:a16="http://schemas.microsoft.com/office/drawing/2014/main" id="{E6B7E9B8-73D4-8C68-F91C-AD30F188D9DC}"/>
                  </a:ext>
                </a:extLst>
              </p:cNvPr>
              <p:cNvSpPr/>
              <p:nvPr/>
            </p:nvSpPr>
            <p:spPr>
              <a:xfrm>
                <a:off x="4185716" y="28415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91;p15">
                <a:extLst>
                  <a:ext uri="{FF2B5EF4-FFF2-40B4-BE49-F238E27FC236}">
                    <a16:creationId xmlns:a16="http://schemas.microsoft.com/office/drawing/2014/main" id="{5261D1E3-0299-3188-A2C5-4D004A1C3AA9}"/>
                  </a:ext>
                </a:extLst>
              </p:cNvPr>
              <p:cNvSpPr/>
              <p:nvPr/>
            </p:nvSpPr>
            <p:spPr>
              <a:xfrm>
                <a:off x="4185716" y="27040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92;p15">
                <a:extLst>
                  <a:ext uri="{FF2B5EF4-FFF2-40B4-BE49-F238E27FC236}">
                    <a16:creationId xmlns:a16="http://schemas.microsoft.com/office/drawing/2014/main" id="{205CEA89-62C9-A661-F58E-47A677D39C08}"/>
                  </a:ext>
                </a:extLst>
              </p:cNvPr>
              <p:cNvSpPr/>
              <p:nvPr/>
            </p:nvSpPr>
            <p:spPr>
              <a:xfrm>
                <a:off x="4185716" y="29790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93;p15">
              <a:extLst>
                <a:ext uri="{FF2B5EF4-FFF2-40B4-BE49-F238E27FC236}">
                  <a16:creationId xmlns:a16="http://schemas.microsoft.com/office/drawing/2014/main" id="{4059EA72-7EBE-DDB1-4BC0-0CCAFB1C0E49}"/>
                </a:ext>
              </a:extLst>
            </p:cNvPr>
            <p:cNvSpPr/>
            <p:nvPr/>
          </p:nvSpPr>
          <p:spPr>
            <a:xfrm>
              <a:off x="3372124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1" y="0"/>
                  </a:moveTo>
                  <a:lnTo>
                    <a:pt x="1" y="11676"/>
                  </a:lnTo>
                  <a:lnTo>
                    <a:pt x="1669" y="11676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94;p15">
              <a:extLst>
                <a:ext uri="{FF2B5EF4-FFF2-40B4-BE49-F238E27FC236}">
                  <a16:creationId xmlns:a16="http://schemas.microsoft.com/office/drawing/2014/main" id="{201DDCFA-60B8-53C2-7F79-EF44ACE2994B}"/>
                </a:ext>
              </a:extLst>
            </p:cNvPr>
            <p:cNvSpPr/>
            <p:nvPr/>
          </p:nvSpPr>
          <p:spPr>
            <a:xfrm>
              <a:off x="3282515" y="4350574"/>
              <a:ext cx="588939" cy="89645"/>
            </a:xfrm>
            <a:custGeom>
              <a:avLst/>
              <a:gdLst/>
              <a:ahLst/>
              <a:cxnLst/>
              <a:rect l="l" t="t" r="r" b="b"/>
              <a:pathLst>
                <a:path w="36694" h="4171" extrusionOk="0">
                  <a:moveTo>
                    <a:pt x="0" y="1"/>
                  </a:moveTo>
                  <a:lnTo>
                    <a:pt x="0" y="4170"/>
                  </a:lnTo>
                  <a:lnTo>
                    <a:pt x="36693" y="4170"/>
                  </a:lnTo>
                  <a:lnTo>
                    <a:pt x="366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95;p15">
              <a:extLst>
                <a:ext uri="{FF2B5EF4-FFF2-40B4-BE49-F238E27FC236}">
                  <a16:creationId xmlns:a16="http://schemas.microsoft.com/office/drawing/2014/main" id="{29740D0A-7D33-07F1-6E92-712008A4FC72}"/>
                </a:ext>
              </a:extLst>
            </p:cNvPr>
            <p:cNvSpPr/>
            <p:nvPr/>
          </p:nvSpPr>
          <p:spPr>
            <a:xfrm>
              <a:off x="3479668" y="4422269"/>
              <a:ext cx="35871" cy="250946"/>
            </a:xfrm>
            <a:custGeom>
              <a:avLst/>
              <a:gdLst/>
              <a:ahLst/>
              <a:cxnLst/>
              <a:rect l="l" t="t" r="r" b="b"/>
              <a:pathLst>
                <a:path w="1669" h="11676" extrusionOk="0">
                  <a:moveTo>
                    <a:pt x="0" y="0"/>
                  </a:moveTo>
                  <a:lnTo>
                    <a:pt x="0" y="11676"/>
                  </a:lnTo>
                  <a:lnTo>
                    <a:pt x="1668" y="11676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96;p15">
              <a:extLst>
                <a:ext uri="{FF2B5EF4-FFF2-40B4-BE49-F238E27FC236}">
                  <a16:creationId xmlns:a16="http://schemas.microsoft.com/office/drawing/2014/main" id="{B1891709-EDE9-47D0-CB85-55CD9F7009E9}"/>
                </a:ext>
              </a:extLst>
            </p:cNvPr>
            <p:cNvSpPr/>
            <p:nvPr/>
          </p:nvSpPr>
          <p:spPr>
            <a:xfrm flipH="1">
              <a:off x="5812544" y="4117710"/>
              <a:ext cx="178801" cy="422602"/>
            </a:xfrm>
            <a:custGeom>
              <a:avLst/>
              <a:gdLst/>
              <a:ahLst/>
              <a:cxnLst/>
              <a:rect l="l" t="t" r="r" b="b"/>
              <a:pathLst>
                <a:path w="9174" h="21683" extrusionOk="0">
                  <a:moveTo>
                    <a:pt x="4570" y="0"/>
                  </a:moveTo>
                  <a:cubicBezTo>
                    <a:pt x="2035" y="0"/>
                    <a:pt x="0" y="2068"/>
                    <a:pt x="0" y="4604"/>
                  </a:cubicBezTo>
                  <a:lnTo>
                    <a:pt x="0" y="17113"/>
                  </a:lnTo>
                  <a:cubicBezTo>
                    <a:pt x="0" y="19614"/>
                    <a:pt x="2035" y="21683"/>
                    <a:pt x="4570" y="21683"/>
                  </a:cubicBezTo>
                  <a:cubicBezTo>
                    <a:pt x="7105" y="21683"/>
                    <a:pt x="9173" y="19614"/>
                    <a:pt x="9173" y="17113"/>
                  </a:cubicBezTo>
                  <a:lnTo>
                    <a:pt x="9173" y="4604"/>
                  </a:lnTo>
                  <a:cubicBezTo>
                    <a:pt x="9173" y="2068"/>
                    <a:pt x="7105" y="0"/>
                    <a:pt x="4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97;p15">
              <a:extLst>
                <a:ext uri="{FF2B5EF4-FFF2-40B4-BE49-F238E27FC236}">
                  <a16:creationId xmlns:a16="http://schemas.microsoft.com/office/drawing/2014/main" id="{3721F2E8-E058-44C6-CF40-90D243D2116F}"/>
                </a:ext>
              </a:extLst>
            </p:cNvPr>
            <p:cNvSpPr/>
            <p:nvPr/>
          </p:nvSpPr>
          <p:spPr>
            <a:xfrm flipH="1">
              <a:off x="5896087" y="4345888"/>
              <a:ext cx="16274" cy="349144"/>
            </a:xfrm>
            <a:custGeom>
              <a:avLst/>
              <a:gdLst/>
              <a:ahLst/>
              <a:cxnLst/>
              <a:rect l="l" t="t" r="r" b="b"/>
              <a:pathLst>
                <a:path w="835" h="17914" extrusionOk="0">
                  <a:moveTo>
                    <a:pt x="434" y="1"/>
                  </a:moveTo>
                  <a:cubicBezTo>
                    <a:pt x="200" y="1"/>
                    <a:pt x="0" y="168"/>
                    <a:pt x="0" y="401"/>
                  </a:cubicBezTo>
                  <a:lnTo>
                    <a:pt x="0" y="17514"/>
                  </a:lnTo>
                  <a:cubicBezTo>
                    <a:pt x="0" y="17714"/>
                    <a:pt x="200" y="17914"/>
                    <a:pt x="434" y="17914"/>
                  </a:cubicBezTo>
                  <a:cubicBezTo>
                    <a:pt x="634" y="17914"/>
                    <a:pt x="834" y="17714"/>
                    <a:pt x="834" y="17514"/>
                  </a:cubicBezTo>
                  <a:lnTo>
                    <a:pt x="834" y="401"/>
                  </a:lnTo>
                  <a:cubicBezTo>
                    <a:pt x="834" y="168"/>
                    <a:pt x="634" y="1"/>
                    <a:pt x="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98;p15">
              <a:extLst>
                <a:ext uri="{FF2B5EF4-FFF2-40B4-BE49-F238E27FC236}">
                  <a16:creationId xmlns:a16="http://schemas.microsoft.com/office/drawing/2014/main" id="{7628883E-E94C-6A37-F098-FAB0F0931795}"/>
                </a:ext>
              </a:extLst>
            </p:cNvPr>
            <p:cNvSpPr/>
            <p:nvPr/>
          </p:nvSpPr>
          <p:spPr>
            <a:xfrm flipH="1">
              <a:off x="5532995" y="3874571"/>
              <a:ext cx="251635" cy="594250"/>
            </a:xfrm>
            <a:custGeom>
              <a:avLst/>
              <a:gdLst/>
              <a:ahLst/>
              <a:cxnLst/>
              <a:rect l="l" t="t" r="r" b="b"/>
              <a:pathLst>
                <a:path w="12911" h="30490" extrusionOk="0">
                  <a:moveTo>
                    <a:pt x="6472" y="1"/>
                  </a:moveTo>
                  <a:cubicBezTo>
                    <a:pt x="2870" y="1"/>
                    <a:pt x="1" y="2869"/>
                    <a:pt x="1" y="6439"/>
                  </a:cubicBezTo>
                  <a:lnTo>
                    <a:pt x="1" y="24051"/>
                  </a:lnTo>
                  <a:cubicBezTo>
                    <a:pt x="1" y="27620"/>
                    <a:pt x="2870" y="30489"/>
                    <a:pt x="6472" y="30489"/>
                  </a:cubicBezTo>
                  <a:cubicBezTo>
                    <a:pt x="10041" y="30489"/>
                    <a:pt x="12910" y="27620"/>
                    <a:pt x="12910" y="24051"/>
                  </a:cubicBezTo>
                  <a:lnTo>
                    <a:pt x="12910" y="6439"/>
                  </a:lnTo>
                  <a:cubicBezTo>
                    <a:pt x="12910" y="2869"/>
                    <a:pt x="10041" y="1"/>
                    <a:pt x="6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99;p15">
              <a:extLst>
                <a:ext uri="{FF2B5EF4-FFF2-40B4-BE49-F238E27FC236}">
                  <a16:creationId xmlns:a16="http://schemas.microsoft.com/office/drawing/2014/main" id="{46830E41-80E1-D76F-60F1-506D4A273CEA}"/>
                </a:ext>
              </a:extLst>
            </p:cNvPr>
            <p:cNvSpPr/>
            <p:nvPr/>
          </p:nvSpPr>
          <p:spPr>
            <a:xfrm flipH="1">
              <a:off x="5647433" y="4197334"/>
              <a:ext cx="22764" cy="491518"/>
            </a:xfrm>
            <a:custGeom>
              <a:avLst/>
              <a:gdLst/>
              <a:ahLst/>
              <a:cxnLst/>
              <a:rect l="l" t="t" r="r" b="b"/>
              <a:pathLst>
                <a:path w="1168" h="25219" extrusionOk="0">
                  <a:moveTo>
                    <a:pt x="567" y="1"/>
                  </a:moveTo>
                  <a:cubicBezTo>
                    <a:pt x="234" y="1"/>
                    <a:pt x="0" y="268"/>
                    <a:pt x="0" y="601"/>
                  </a:cubicBezTo>
                  <a:lnTo>
                    <a:pt x="0" y="24619"/>
                  </a:lnTo>
                  <a:cubicBezTo>
                    <a:pt x="0" y="24952"/>
                    <a:pt x="234" y="25219"/>
                    <a:pt x="567" y="25219"/>
                  </a:cubicBezTo>
                  <a:cubicBezTo>
                    <a:pt x="901" y="25219"/>
                    <a:pt x="1168" y="24952"/>
                    <a:pt x="1168" y="24619"/>
                  </a:cubicBezTo>
                  <a:lnTo>
                    <a:pt x="1168" y="601"/>
                  </a:lnTo>
                  <a:cubicBezTo>
                    <a:pt x="1168" y="268"/>
                    <a:pt x="901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0;p15">
              <a:extLst>
                <a:ext uri="{FF2B5EF4-FFF2-40B4-BE49-F238E27FC236}">
                  <a16:creationId xmlns:a16="http://schemas.microsoft.com/office/drawing/2014/main" id="{0720F3DC-031D-16F4-26DD-4DAD976C05B1}"/>
                </a:ext>
              </a:extLst>
            </p:cNvPr>
            <p:cNvSpPr/>
            <p:nvPr/>
          </p:nvSpPr>
          <p:spPr>
            <a:xfrm>
              <a:off x="4560736" y="1719712"/>
              <a:ext cx="4929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1;p15">
              <a:extLst>
                <a:ext uri="{FF2B5EF4-FFF2-40B4-BE49-F238E27FC236}">
                  <a16:creationId xmlns:a16="http://schemas.microsoft.com/office/drawing/2014/main" id="{BBC786E4-24C3-A05E-CFF3-BB8EA93428C4}"/>
                </a:ext>
              </a:extLst>
            </p:cNvPr>
            <p:cNvSpPr/>
            <p:nvPr/>
          </p:nvSpPr>
          <p:spPr>
            <a:xfrm>
              <a:off x="4560738" y="1758100"/>
              <a:ext cx="492815" cy="1922588"/>
            </a:xfrm>
            <a:custGeom>
              <a:avLst/>
              <a:gdLst/>
              <a:ahLst/>
              <a:cxnLst/>
              <a:rect l="l" t="t" r="r" b="b"/>
              <a:pathLst>
                <a:path w="9975" h="33358" extrusionOk="0">
                  <a:moveTo>
                    <a:pt x="1" y="0"/>
                  </a:moveTo>
                  <a:lnTo>
                    <a:pt x="1" y="33357"/>
                  </a:lnTo>
                  <a:lnTo>
                    <a:pt x="9975" y="33357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0" name="Google Shape;102;p15">
              <a:extLst>
                <a:ext uri="{FF2B5EF4-FFF2-40B4-BE49-F238E27FC236}">
                  <a16:creationId xmlns:a16="http://schemas.microsoft.com/office/drawing/2014/main" id="{9763BF9E-3330-4F3A-6532-8E962DCB0126}"/>
                </a:ext>
              </a:extLst>
            </p:cNvPr>
            <p:cNvGrpSpPr/>
            <p:nvPr/>
          </p:nvGrpSpPr>
          <p:grpSpPr>
            <a:xfrm>
              <a:off x="4717925" y="1888592"/>
              <a:ext cx="178536" cy="478317"/>
              <a:chOff x="4736238" y="1827592"/>
              <a:chExt cx="178536" cy="478317"/>
            </a:xfrm>
          </p:grpSpPr>
          <p:sp>
            <p:nvSpPr>
              <p:cNvPr id="224" name="Google Shape;103;p15">
                <a:extLst>
                  <a:ext uri="{FF2B5EF4-FFF2-40B4-BE49-F238E27FC236}">
                    <a16:creationId xmlns:a16="http://schemas.microsoft.com/office/drawing/2014/main" id="{88E0B387-AAB0-F8DB-6316-DFA1A037A6A3}"/>
                  </a:ext>
                </a:extLst>
              </p:cNvPr>
              <p:cNvSpPr/>
              <p:nvPr/>
            </p:nvSpPr>
            <p:spPr>
              <a:xfrm>
                <a:off x="47363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04;p15">
                <a:extLst>
                  <a:ext uri="{FF2B5EF4-FFF2-40B4-BE49-F238E27FC236}">
                    <a16:creationId xmlns:a16="http://schemas.microsoft.com/office/drawing/2014/main" id="{93028D43-F31A-E52B-69DE-3754116572E5}"/>
                  </a:ext>
                </a:extLst>
              </p:cNvPr>
              <p:cNvSpPr/>
              <p:nvPr/>
            </p:nvSpPr>
            <p:spPr>
              <a:xfrm>
                <a:off x="4736361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05;p15">
                <a:extLst>
                  <a:ext uri="{FF2B5EF4-FFF2-40B4-BE49-F238E27FC236}">
                    <a16:creationId xmlns:a16="http://schemas.microsoft.com/office/drawing/2014/main" id="{05677A9F-CE6F-85CA-CA81-2C2CE0ADA544}"/>
                  </a:ext>
                </a:extLst>
              </p:cNvPr>
              <p:cNvSpPr/>
              <p:nvPr/>
            </p:nvSpPr>
            <p:spPr>
              <a:xfrm>
                <a:off x="47363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06;p15">
                <a:extLst>
                  <a:ext uri="{FF2B5EF4-FFF2-40B4-BE49-F238E27FC236}">
                    <a16:creationId xmlns:a16="http://schemas.microsoft.com/office/drawing/2014/main" id="{1D816A5B-DA0C-E446-393A-C2AFF9D67B49}"/>
                  </a:ext>
                </a:extLst>
              </p:cNvPr>
              <p:cNvSpPr/>
              <p:nvPr/>
            </p:nvSpPr>
            <p:spPr>
              <a:xfrm>
                <a:off x="47362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07;p15">
                <a:extLst>
                  <a:ext uri="{FF2B5EF4-FFF2-40B4-BE49-F238E27FC236}">
                    <a16:creationId xmlns:a16="http://schemas.microsoft.com/office/drawing/2014/main" id="{B77568AC-22D5-3657-6E12-C968DDCD5AC3}"/>
                  </a:ext>
                </a:extLst>
              </p:cNvPr>
              <p:cNvSpPr/>
              <p:nvPr/>
            </p:nvSpPr>
            <p:spPr>
              <a:xfrm>
                <a:off x="4854174" y="196515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08;p15">
                <a:extLst>
                  <a:ext uri="{FF2B5EF4-FFF2-40B4-BE49-F238E27FC236}">
                    <a16:creationId xmlns:a16="http://schemas.microsoft.com/office/drawing/2014/main" id="{6946D78B-4820-8466-800E-962515FD84F0}"/>
                  </a:ext>
                </a:extLst>
              </p:cNvPr>
              <p:cNvSpPr/>
              <p:nvPr/>
            </p:nvSpPr>
            <p:spPr>
              <a:xfrm>
                <a:off x="4854174" y="210264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09;p15">
                <a:extLst>
                  <a:ext uri="{FF2B5EF4-FFF2-40B4-BE49-F238E27FC236}">
                    <a16:creationId xmlns:a16="http://schemas.microsoft.com/office/drawing/2014/main" id="{240F971B-8850-C08D-11A2-2EF55A1EDE2F}"/>
                  </a:ext>
                </a:extLst>
              </p:cNvPr>
              <p:cNvSpPr/>
              <p:nvPr/>
            </p:nvSpPr>
            <p:spPr>
              <a:xfrm>
                <a:off x="4854174" y="224014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10;p15">
                <a:extLst>
                  <a:ext uri="{FF2B5EF4-FFF2-40B4-BE49-F238E27FC236}">
                    <a16:creationId xmlns:a16="http://schemas.microsoft.com/office/drawing/2014/main" id="{77D6AAF3-689C-18C9-E76F-8ACA29CB0E3F}"/>
                  </a:ext>
                </a:extLst>
              </p:cNvPr>
              <p:cNvSpPr/>
              <p:nvPr/>
            </p:nvSpPr>
            <p:spPr>
              <a:xfrm>
                <a:off x="4854038" y="1827592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11;p15">
              <a:extLst>
                <a:ext uri="{FF2B5EF4-FFF2-40B4-BE49-F238E27FC236}">
                  <a16:creationId xmlns:a16="http://schemas.microsoft.com/office/drawing/2014/main" id="{0DC4613D-65AF-A8CB-1FB6-93AF6EEE30EA}"/>
                </a:ext>
              </a:extLst>
            </p:cNvPr>
            <p:cNvSpPr/>
            <p:nvPr/>
          </p:nvSpPr>
          <p:spPr>
            <a:xfrm>
              <a:off x="3679688" y="3244002"/>
              <a:ext cx="453171" cy="1450151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112;p15">
              <a:extLst>
                <a:ext uri="{FF2B5EF4-FFF2-40B4-BE49-F238E27FC236}">
                  <a16:creationId xmlns:a16="http://schemas.microsoft.com/office/drawing/2014/main" id="{C3BC510A-71B4-DC21-C1B5-24A4A4BA32DF}"/>
                </a:ext>
              </a:extLst>
            </p:cNvPr>
            <p:cNvGrpSpPr/>
            <p:nvPr/>
          </p:nvGrpSpPr>
          <p:grpSpPr>
            <a:xfrm>
              <a:off x="3816468" y="3352664"/>
              <a:ext cx="179611" cy="1019478"/>
              <a:chOff x="3834780" y="3291664"/>
              <a:chExt cx="179611" cy="1019478"/>
            </a:xfrm>
          </p:grpSpPr>
          <p:sp>
            <p:nvSpPr>
              <p:cNvPr id="208" name="Google Shape;113;p15">
                <a:extLst>
                  <a:ext uri="{FF2B5EF4-FFF2-40B4-BE49-F238E27FC236}">
                    <a16:creationId xmlns:a16="http://schemas.microsoft.com/office/drawing/2014/main" id="{4ADD9987-B012-4CC6-55EC-37F5B6A19298}"/>
                  </a:ext>
                </a:extLst>
              </p:cNvPr>
              <p:cNvSpPr/>
              <p:nvPr/>
            </p:nvSpPr>
            <p:spPr>
              <a:xfrm>
                <a:off x="3834780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4;p15">
                <a:extLst>
                  <a:ext uri="{FF2B5EF4-FFF2-40B4-BE49-F238E27FC236}">
                    <a16:creationId xmlns:a16="http://schemas.microsoft.com/office/drawing/2014/main" id="{A593A252-AB9C-4115-49D8-D1B9455B9FAB}"/>
                  </a:ext>
                </a:extLst>
              </p:cNvPr>
              <p:cNvSpPr/>
              <p:nvPr/>
            </p:nvSpPr>
            <p:spPr>
              <a:xfrm>
                <a:off x="3834780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15;p15">
                <a:extLst>
                  <a:ext uri="{FF2B5EF4-FFF2-40B4-BE49-F238E27FC236}">
                    <a16:creationId xmlns:a16="http://schemas.microsoft.com/office/drawing/2014/main" id="{C3ADABC5-9BAF-8AFF-8375-51434BD93D67}"/>
                  </a:ext>
                </a:extLst>
              </p:cNvPr>
              <p:cNvSpPr/>
              <p:nvPr/>
            </p:nvSpPr>
            <p:spPr>
              <a:xfrm>
                <a:off x="3953791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16;p15">
                <a:extLst>
                  <a:ext uri="{FF2B5EF4-FFF2-40B4-BE49-F238E27FC236}">
                    <a16:creationId xmlns:a16="http://schemas.microsoft.com/office/drawing/2014/main" id="{65FE604A-3525-0E86-892F-24A3EE70ED6F}"/>
                  </a:ext>
                </a:extLst>
              </p:cNvPr>
              <p:cNvSpPr/>
              <p:nvPr/>
            </p:nvSpPr>
            <p:spPr>
              <a:xfrm>
                <a:off x="3953791" y="329166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17;p15">
                <a:extLst>
                  <a:ext uri="{FF2B5EF4-FFF2-40B4-BE49-F238E27FC236}">
                    <a16:creationId xmlns:a16="http://schemas.microsoft.com/office/drawing/2014/main" id="{8F30384A-A4C6-333D-7BCE-429CAE96DBB6}"/>
                  </a:ext>
                </a:extLst>
              </p:cNvPr>
              <p:cNvSpPr/>
              <p:nvPr/>
            </p:nvSpPr>
            <p:spPr>
              <a:xfrm>
                <a:off x="3834780" y="3429161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18;p15">
                <a:extLst>
                  <a:ext uri="{FF2B5EF4-FFF2-40B4-BE49-F238E27FC236}">
                    <a16:creationId xmlns:a16="http://schemas.microsoft.com/office/drawing/2014/main" id="{BCE02DAC-5A64-F63D-E731-1B32238EBD75}"/>
                  </a:ext>
                </a:extLst>
              </p:cNvPr>
              <p:cNvSpPr/>
              <p:nvPr/>
            </p:nvSpPr>
            <p:spPr>
              <a:xfrm>
                <a:off x="3953791" y="356665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19;p15">
                <a:extLst>
                  <a:ext uri="{FF2B5EF4-FFF2-40B4-BE49-F238E27FC236}">
                    <a16:creationId xmlns:a16="http://schemas.microsoft.com/office/drawing/2014/main" id="{69086045-A440-D2DD-1975-CDDC941ECC28}"/>
                  </a:ext>
                </a:extLst>
              </p:cNvPr>
              <p:cNvSpPr/>
              <p:nvPr/>
            </p:nvSpPr>
            <p:spPr>
              <a:xfrm>
                <a:off x="3953791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20;p15">
                <a:extLst>
                  <a:ext uri="{FF2B5EF4-FFF2-40B4-BE49-F238E27FC236}">
                    <a16:creationId xmlns:a16="http://schemas.microsoft.com/office/drawing/2014/main" id="{F5904267-C25F-B96B-EA3C-3345D81DCBA5}"/>
                  </a:ext>
                </a:extLst>
              </p:cNvPr>
              <p:cNvSpPr/>
              <p:nvPr/>
            </p:nvSpPr>
            <p:spPr>
              <a:xfrm>
                <a:off x="3834780" y="3704154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21;p15">
                <a:extLst>
                  <a:ext uri="{FF2B5EF4-FFF2-40B4-BE49-F238E27FC236}">
                    <a16:creationId xmlns:a16="http://schemas.microsoft.com/office/drawing/2014/main" id="{86890D41-D884-7A7D-BAB5-9A5F568FB0A7}"/>
                  </a:ext>
                </a:extLst>
              </p:cNvPr>
              <p:cNvSpPr/>
              <p:nvPr/>
            </p:nvSpPr>
            <p:spPr>
              <a:xfrm>
                <a:off x="3834780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22;p15">
                <a:extLst>
                  <a:ext uri="{FF2B5EF4-FFF2-40B4-BE49-F238E27FC236}">
                    <a16:creationId xmlns:a16="http://schemas.microsoft.com/office/drawing/2014/main" id="{696C4127-CC24-6D50-F2F6-BF750D490919}"/>
                  </a:ext>
                </a:extLst>
              </p:cNvPr>
              <p:cNvSpPr/>
              <p:nvPr/>
            </p:nvSpPr>
            <p:spPr>
              <a:xfrm>
                <a:off x="3834780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23;p15">
                <a:extLst>
                  <a:ext uri="{FF2B5EF4-FFF2-40B4-BE49-F238E27FC236}">
                    <a16:creationId xmlns:a16="http://schemas.microsoft.com/office/drawing/2014/main" id="{10E8C784-A02C-F5E3-2905-4915D3B479D0}"/>
                  </a:ext>
                </a:extLst>
              </p:cNvPr>
              <p:cNvSpPr/>
              <p:nvPr/>
            </p:nvSpPr>
            <p:spPr>
              <a:xfrm>
                <a:off x="3953791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24;p15">
                <a:extLst>
                  <a:ext uri="{FF2B5EF4-FFF2-40B4-BE49-F238E27FC236}">
                    <a16:creationId xmlns:a16="http://schemas.microsoft.com/office/drawing/2014/main" id="{94F38DF7-4E59-B2B1-833B-83576A90CF75}"/>
                  </a:ext>
                </a:extLst>
              </p:cNvPr>
              <p:cNvSpPr/>
              <p:nvPr/>
            </p:nvSpPr>
            <p:spPr>
              <a:xfrm>
                <a:off x="3953791" y="383288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25;p15">
                <a:extLst>
                  <a:ext uri="{FF2B5EF4-FFF2-40B4-BE49-F238E27FC236}">
                    <a16:creationId xmlns:a16="http://schemas.microsoft.com/office/drawing/2014/main" id="{914B92DB-EC15-FEBC-C53E-F722980CA462}"/>
                  </a:ext>
                </a:extLst>
              </p:cNvPr>
              <p:cNvSpPr/>
              <p:nvPr/>
            </p:nvSpPr>
            <p:spPr>
              <a:xfrm>
                <a:off x="3834780" y="3970386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26;p15">
                <a:extLst>
                  <a:ext uri="{FF2B5EF4-FFF2-40B4-BE49-F238E27FC236}">
                    <a16:creationId xmlns:a16="http://schemas.microsoft.com/office/drawing/2014/main" id="{137D6978-C045-6B5D-138A-7C16D279A4F8}"/>
                  </a:ext>
                </a:extLst>
              </p:cNvPr>
              <p:cNvSpPr/>
              <p:nvPr/>
            </p:nvSpPr>
            <p:spPr>
              <a:xfrm>
                <a:off x="3953791" y="410788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27;p15">
                <a:extLst>
                  <a:ext uri="{FF2B5EF4-FFF2-40B4-BE49-F238E27FC236}">
                    <a16:creationId xmlns:a16="http://schemas.microsoft.com/office/drawing/2014/main" id="{3FA2FE96-FF79-F538-5D66-BEF1B7D3A459}"/>
                  </a:ext>
                </a:extLst>
              </p:cNvPr>
              <p:cNvSpPr/>
              <p:nvPr/>
            </p:nvSpPr>
            <p:spPr>
              <a:xfrm>
                <a:off x="3953791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28;p15">
                <a:extLst>
                  <a:ext uri="{FF2B5EF4-FFF2-40B4-BE49-F238E27FC236}">
                    <a16:creationId xmlns:a16="http://schemas.microsoft.com/office/drawing/2014/main" id="{818AFDD5-1847-BDDA-5515-EC55C15E5931}"/>
                  </a:ext>
                </a:extLst>
              </p:cNvPr>
              <p:cNvSpPr/>
              <p:nvPr/>
            </p:nvSpPr>
            <p:spPr>
              <a:xfrm>
                <a:off x="3834780" y="4245379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" name="Google Shape;129;p15">
              <a:extLst>
                <a:ext uri="{FF2B5EF4-FFF2-40B4-BE49-F238E27FC236}">
                  <a16:creationId xmlns:a16="http://schemas.microsoft.com/office/drawing/2014/main" id="{30DF7C31-CC76-205F-0192-87E5BFD9D219}"/>
                </a:ext>
              </a:extLst>
            </p:cNvPr>
            <p:cNvSpPr/>
            <p:nvPr/>
          </p:nvSpPr>
          <p:spPr>
            <a:xfrm>
              <a:off x="4759691" y="2531050"/>
              <a:ext cx="521896" cy="2142068"/>
            </a:xfrm>
            <a:custGeom>
              <a:avLst/>
              <a:gdLst/>
              <a:ahLst/>
              <a:cxnLst/>
              <a:rect l="l" t="t" r="r" b="b"/>
              <a:pathLst>
                <a:path w="16046" h="93868" extrusionOk="0">
                  <a:moveTo>
                    <a:pt x="1" y="0"/>
                  </a:moveTo>
                  <a:lnTo>
                    <a:pt x="1" y="93868"/>
                  </a:lnTo>
                  <a:lnTo>
                    <a:pt x="16046" y="93868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0;p15">
              <a:extLst>
                <a:ext uri="{FF2B5EF4-FFF2-40B4-BE49-F238E27FC236}">
                  <a16:creationId xmlns:a16="http://schemas.microsoft.com/office/drawing/2014/main" id="{DA9F5E02-4BA1-E21C-BAB1-9EAD67043F35}"/>
                </a:ext>
              </a:extLst>
            </p:cNvPr>
            <p:cNvSpPr/>
            <p:nvPr/>
          </p:nvSpPr>
          <p:spPr>
            <a:xfrm>
              <a:off x="4759694" y="2510475"/>
              <a:ext cx="530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" name="Google Shape;131;p15">
              <a:extLst>
                <a:ext uri="{FF2B5EF4-FFF2-40B4-BE49-F238E27FC236}">
                  <a16:creationId xmlns:a16="http://schemas.microsoft.com/office/drawing/2014/main" id="{FCD722F2-17A9-8075-2087-C804BD82188C}"/>
                </a:ext>
              </a:extLst>
            </p:cNvPr>
            <p:cNvGrpSpPr/>
            <p:nvPr/>
          </p:nvGrpSpPr>
          <p:grpSpPr>
            <a:xfrm>
              <a:off x="4875741" y="2619827"/>
              <a:ext cx="298600" cy="478253"/>
              <a:chOff x="4946354" y="2558827"/>
              <a:chExt cx="298600" cy="478253"/>
            </a:xfrm>
          </p:grpSpPr>
          <p:sp>
            <p:nvSpPr>
              <p:cNvPr id="196" name="Google Shape;132;p15">
                <a:extLst>
                  <a:ext uri="{FF2B5EF4-FFF2-40B4-BE49-F238E27FC236}">
                    <a16:creationId xmlns:a16="http://schemas.microsoft.com/office/drawing/2014/main" id="{88DBB4FE-7A1F-64DB-A733-44C725C861FE}"/>
                  </a:ext>
                </a:extLst>
              </p:cNvPr>
              <p:cNvSpPr/>
              <p:nvPr/>
            </p:nvSpPr>
            <p:spPr>
              <a:xfrm>
                <a:off x="5065343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33;p15">
                <a:extLst>
                  <a:ext uri="{FF2B5EF4-FFF2-40B4-BE49-F238E27FC236}">
                    <a16:creationId xmlns:a16="http://schemas.microsoft.com/office/drawing/2014/main" id="{591CAE31-59CC-6BD2-6B13-DE4394893CAC}"/>
                  </a:ext>
                </a:extLst>
              </p:cNvPr>
              <p:cNvSpPr/>
              <p:nvPr/>
            </p:nvSpPr>
            <p:spPr>
              <a:xfrm>
                <a:off x="5065343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34;p15">
                <a:extLst>
                  <a:ext uri="{FF2B5EF4-FFF2-40B4-BE49-F238E27FC236}">
                    <a16:creationId xmlns:a16="http://schemas.microsoft.com/office/drawing/2014/main" id="{11A70785-CBDA-13E2-DA99-6A209977A7C5}"/>
                  </a:ext>
                </a:extLst>
              </p:cNvPr>
              <p:cNvSpPr/>
              <p:nvPr/>
            </p:nvSpPr>
            <p:spPr>
              <a:xfrm>
                <a:off x="5184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35;p15">
                <a:extLst>
                  <a:ext uri="{FF2B5EF4-FFF2-40B4-BE49-F238E27FC236}">
                    <a16:creationId xmlns:a16="http://schemas.microsoft.com/office/drawing/2014/main" id="{5B8446E2-73B5-50BD-47AA-D16E55107528}"/>
                  </a:ext>
                </a:extLst>
              </p:cNvPr>
              <p:cNvSpPr/>
              <p:nvPr/>
            </p:nvSpPr>
            <p:spPr>
              <a:xfrm>
                <a:off x="5184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36;p15">
                <a:extLst>
                  <a:ext uri="{FF2B5EF4-FFF2-40B4-BE49-F238E27FC236}">
                    <a16:creationId xmlns:a16="http://schemas.microsoft.com/office/drawing/2014/main" id="{2BDEABB0-F9B2-6884-1C1B-4DC78F3C77BB}"/>
                  </a:ext>
                </a:extLst>
              </p:cNvPr>
              <p:cNvSpPr/>
              <p:nvPr/>
            </p:nvSpPr>
            <p:spPr>
              <a:xfrm>
                <a:off x="5065343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37;p15">
                <a:extLst>
                  <a:ext uri="{FF2B5EF4-FFF2-40B4-BE49-F238E27FC236}">
                    <a16:creationId xmlns:a16="http://schemas.microsoft.com/office/drawing/2014/main" id="{D0BE50C1-0A98-51B9-327F-A295020CE3C7}"/>
                  </a:ext>
                </a:extLst>
              </p:cNvPr>
              <p:cNvSpPr/>
              <p:nvPr/>
            </p:nvSpPr>
            <p:spPr>
              <a:xfrm>
                <a:off x="5184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38;p15">
                <a:extLst>
                  <a:ext uri="{FF2B5EF4-FFF2-40B4-BE49-F238E27FC236}">
                    <a16:creationId xmlns:a16="http://schemas.microsoft.com/office/drawing/2014/main" id="{E2C983A5-87EB-78AF-C73C-C6FDA30CEB16}"/>
                  </a:ext>
                </a:extLst>
              </p:cNvPr>
              <p:cNvSpPr/>
              <p:nvPr/>
            </p:nvSpPr>
            <p:spPr>
              <a:xfrm>
                <a:off x="5184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39;p15">
                <a:extLst>
                  <a:ext uri="{FF2B5EF4-FFF2-40B4-BE49-F238E27FC236}">
                    <a16:creationId xmlns:a16="http://schemas.microsoft.com/office/drawing/2014/main" id="{838914D1-E2E8-040E-11F8-92EAFC90810F}"/>
                  </a:ext>
                </a:extLst>
              </p:cNvPr>
              <p:cNvSpPr/>
              <p:nvPr/>
            </p:nvSpPr>
            <p:spPr>
              <a:xfrm>
                <a:off x="5065343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;p15">
                <a:extLst>
                  <a:ext uri="{FF2B5EF4-FFF2-40B4-BE49-F238E27FC236}">
                    <a16:creationId xmlns:a16="http://schemas.microsoft.com/office/drawing/2014/main" id="{84497ABC-DED3-8EAC-AC64-9E3BBE30E218}"/>
                  </a:ext>
                </a:extLst>
              </p:cNvPr>
              <p:cNvSpPr/>
              <p:nvPr/>
            </p:nvSpPr>
            <p:spPr>
              <a:xfrm>
                <a:off x="4946354" y="2696323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1;p15">
                <a:extLst>
                  <a:ext uri="{FF2B5EF4-FFF2-40B4-BE49-F238E27FC236}">
                    <a16:creationId xmlns:a16="http://schemas.microsoft.com/office/drawing/2014/main" id="{DD39D89A-9FCF-99A9-B940-471E396210EC}"/>
                  </a:ext>
                </a:extLst>
              </p:cNvPr>
              <p:cNvSpPr/>
              <p:nvPr/>
            </p:nvSpPr>
            <p:spPr>
              <a:xfrm>
                <a:off x="4946354" y="255882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2;p15">
                <a:extLst>
                  <a:ext uri="{FF2B5EF4-FFF2-40B4-BE49-F238E27FC236}">
                    <a16:creationId xmlns:a16="http://schemas.microsoft.com/office/drawing/2014/main" id="{9A75EE9D-958A-CA6E-8168-302424D2EDD8}"/>
                  </a:ext>
                </a:extLst>
              </p:cNvPr>
              <p:cNvSpPr/>
              <p:nvPr/>
            </p:nvSpPr>
            <p:spPr>
              <a:xfrm>
                <a:off x="4946354" y="2833820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43;p15">
                <a:extLst>
                  <a:ext uri="{FF2B5EF4-FFF2-40B4-BE49-F238E27FC236}">
                    <a16:creationId xmlns:a16="http://schemas.microsoft.com/office/drawing/2014/main" id="{A3C38F0D-7F37-C19D-7E1E-EC6D1D7E4D68}"/>
                  </a:ext>
                </a:extLst>
              </p:cNvPr>
              <p:cNvSpPr/>
              <p:nvPr/>
            </p:nvSpPr>
            <p:spPr>
              <a:xfrm>
                <a:off x="4946354" y="2971317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" name="Google Shape;144;p15">
              <a:extLst>
                <a:ext uri="{FF2B5EF4-FFF2-40B4-BE49-F238E27FC236}">
                  <a16:creationId xmlns:a16="http://schemas.microsoft.com/office/drawing/2014/main" id="{2290E1FA-4FFC-C1A2-3747-E0D3326410DB}"/>
                </a:ext>
              </a:extLst>
            </p:cNvPr>
            <p:cNvSpPr/>
            <p:nvPr/>
          </p:nvSpPr>
          <p:spPr>
            <a:xfrm>
              <a:off x="4835761" y="3460250"/>
              <a:ext cx="620505" cy="1233863"/>
            </a:xfrm>
            <a:custGeom>
              <a:avLst/>
              <a:gdLst/>
              <a:ahLst/>
              <a:cxnLst/>
              <a:rect l="l" t="t" r="r" b="b"/>
              <a:pathLst>
                <a:path w="81726" h="57409" extrusionOk="0">
                  <a:moveTo>
                    <a:pt x="0" y="0"/>
                  </a:moveTo>
                  <a:lnTo>
                    <a:pt x="0" y="57408"/>
                  </a:lnTo>
                  <a:lnTo>
                    <a:pt x="81725" y="57408"/>
                  </a:lnTo>
                  <a:lnTo>
                    <a:pt x="81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5;p15">
              <a:extLst>
                <a:ext uri="{FF2B5EF4-FFF2-40B4-BE49-F238E27FC236}">
                  <a16:creationId xmlns:a16="http://schemas.microsoft.com/office/drawing/2014/main" id="{7D97B4E9-0161-0882-77D4-F75811FE7CF2}"/>
                </a:ext>
              </a:extLst>
            </p:cNvPr>
            <p:cNvSpPr/>
            <p:nvPr/>
          </p:nvSpPr>
          <p:spPr>
            <a:xfrm>
              <a:off x="4835763" y="3458600"/>
              <a:ext cx="6213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146;p15">
              <a:extLst>
                <a:ext uri="{FF2B5EF4-FFF2-40B4-BE49-F238E27FC236}">
                  <a16:creationId xmlns:a16="http://schemas.microsoft.com/office/drawing/2014/main" id="{D3A3392F-83BB-D1BC-9CEB-34EB6B294AED}"/>
                </a:ext>
              </a:extLst>
            </p:cNvPr>
            <p:cNvGrpSpPr/>
            <p:nvPr/>
          </p:nvGrpSpPr>
          <p:grpSpPr>
            <a:xfrm>
              <a:off x="4953297" y="3578279"/>
              <a:ext cx="415238" cy="478317"/>
              <a:chOff x="4987134" y="3516054"/>
              <a:chExt cx="415238" cy="478317"/>
            </a:xfrm>
          </p:grpSpPr>
          <p:sp>
            <p:nvSpPr>
              <p:cNvPr id="180" name="Google Shape;147;p15">
                <a:extLst>
                  <a:ext uri="{FF2B5EF4-FFF2-40B4-BE49-F238E27FC236}">
                    <a16:creationId xmlns:a16="http://schemas.microsoft.com/office/drawing/2014/main" id="{758EFE6A-0286-468F-9772-AF0099DD1331}"/>
                  </a:ext>
                </a:extLst>
              </p:cNvPr>
              <p:cNvSpPr/>
              <p:nvPr/>
            </p:nvSpPr>
            <p:spPr>
              <a:xfrm>
                <a:off x="49872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48;p15">
                <a:extLst>
                  <a:ext uri="{FF2B5EF4-FFF2-40B4-BE49-F238E27FC236}">
                    <a16:creationId xmlns:a16="http://schemas.microsoft.com/office/drawing/2014/main" id="{4CF204CD-13CF-9D3F-941C-8058F815D086}"/>
                  </a:ext>
                </a:extLst>
              </p:cNvPr>
              <p:cNvSpPr/>
              <p:nvPr/>
            </p:nvSpPr>
            <p:spPr>
              <a:xfrm>
                <a:off x="49872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49;p15">
                <a:extLst>
                  <a:ext uri="{FF2B5EF4-FFF2-40B4-BE49-F238E27FC236}">
                    <a16:creationId xmlns:a16="http://schemas.microsoft.com/office/drawing/2014/main" id="{1F1F2CB5-C45F-535A-78E6-9D1552440612}"/>
                  </a:ext>
                </a:extLst>
              </p:cNvPr>
              <p:cNvSpPr/>
              <p:nvPr/>
            </p:nvSpPr>
            <p:spPr>
              <a:xfrm>
                <a:off x="49872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50;p15">
                <a:extLst>
                  <a:ext uri="{FF2B5EF4-FFF2-40B4-BE49-F238E27FC236}">
                    <a16:creationId xmlns:a16="http://schemas.microsoft.com/office/drawing/2014/main" id="{C662B69A-B612-D822-5B7F-10974C5226D8}"/>
                  </a:ext>
                </a:extLst>
              </p:cNvPr>
              <p:cNvSpPr/>
              <p:nvPr/>
            </p:nvSpPr>
            <p:spPr>
              <a:xfrm>
                <a:off x="49871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51;p15">
                <a:extLst>
                  <a:ext uri="{FF2B5EF4-FFF2-40B4-BE49-F238E27FC236}">
                    <a16:creationId xmlns:a16="http://schemas.microsoft.com/office/drawing/2014/main" id="{3EFDFF4D-8549-CEF1-A8CF-5658D2EBD6FB}"/>
                  </a:ext>
                </a:extLst>
              </p:cNvPr>
              <p:cNvSpPr/>
              <p:nvPr/>
            </p:nvSpPr>
            <p:spPr>
              <a:xfrm>
                <a:off x="5105070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52;p15">
                <a:extLst>
                  <a:ext uri="{FF2B5EF4-FFF2-40B4-BE49-F238E27FC236}">
                    <a16:creationId xmlns:a16="http://schemas.microsoft.com/office/drawing/2014/main" id="{DC86F44C-254D-3637-460D-5E4C311B15CE}"/>
                  </a:ext>
                </a:extLst>
              </p:cNvPr>
              <p:cNvSpPr/>
              <p:nvPr/>
            </p:nvSpPr>
            <p:spPr>
              <a:xfrm>
                <a:off x="5105070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53;p15">
                <a:extLst>
                  <a:ext uri="{FF2B5EF4-FFF2-40B4-BE49-F238E27FC236}">
                    <a16:creationId xmlns:a16="http://schemas.microsoft.com/office/drawing/2014/main" id="{07481616-D30F-C552-37CD-32B6F53D83C6}"/>
                  </a:ext>
                </a:extLst>
              </p:cNvPr>
              <p:cNvSpPr/>
              <p:nvPr/>
            </p:nvSpPr>
            <p:spPr>
              <a:xfrm>
                <a:off x="5105070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54;p15">
                <a:extLst>
                  <a:ext uri="{FF2B5EF4-FFF2-40B4-BE49-F238E27FC236}">
                    <a16:creationId xmlns:a16="http://schemas.microsoft.com/office/drawing/2014/main" id="{4D42DA42-DAB5-84F6-36FA-AFBCC3E4B9CB}"/>
                  </a:ext>
                </a:extLst>
              </p:cNvPr>
              <p:cNvSpPr/>
              <p:nvPr/>
            </p:nvSpPr>
            <p:spPr>
              <a:xfrm>
                <a:off x="5104934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55;p15">
                <a:extLst>
                  <a:ext uri="{FF2B5EF4-FFF2-40B4-BE49-F238E27FC236}">
                    <a16:creationId xmlns:a16="http://schemas.microsoft.com/office/drawing/2014/main" id="{A2F913D7-8B23-2680-ADEC-A407F212F47A}"/>
                  </a:ext>
                </a:extLst>
              </p:cNvPr>
              <p:cNvSpPr/>
              <p:nvPr/>
            </p:nvSpPr>
            <p:spPr>
              <a:xfrm>
                <a:off x="52239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56;p15">
                <a:extLst>
                  <a:ext uri="{FF2B5EF4-FFF2-40B4-BE49-F238E27FC236}">
                    <a16:creationId xmlns:a16="http://schemas.microsoft.com/office/drawing/2014/main" id="{753A23CD-A470-557D-3BB1-41DD943B97E1}"/>
                  </a:ext>
                </a:extLst>
              </p:cNvPr>
              <p:cNvSpPr/>
              <p:nvPr/>
            </p:nvSpPr>
            <p:spPr>
              <a:xfrm>
                <a:off x="52239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57;p15">
                <a:extLst>
                  <a:ext uri="{FF2B5EF4-FFF2-40B4-BE49-F238E27FC236}">
                    <a16:creationId xmlns:a16="http://schemas.microsoft.com/office/drawing/2014/main" id="{D7A78149-E248-5EA3-B882-EC8242EEF041}"/>
                  </a:ext>
                </a:extLst>
              </p:cNvPr>
              <p:cNvSpPr/>
              <p:nvPr/>
            </p:nvSpPr>
            <p:spPr>
              <a:xfrm>
                <a:off x="52239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58;p15">
                <a:extLst>
                  <a:ext uri="{FF2B5EF4-FFF2-40B4-BE49-F238E27FC236}">
                    <a16:creationId xmlns:a16="http://schemas.microsoft.com/office/drawing/2014/main" id="{39C9C067-3E22-B940-C47D-116529A9EEE5}"/>
                  </a:ext>
                </a:extLst>
              </p:cNvPr>
              <p:cNvSpPr/>
              <p:nvPr/>
            </p:nvSpPr>
            <p:spPr>
              <a:xfrm>
                <a:off x="52238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59;p15">
                <a:extLst>
                  <a:ext uri="{FF2B5EF4-FFF2-40B4-BE49-F238E27FC236}">
                    <a16:creationId xmlns:a16="http://schemas.microsoft.com/office/drawing/2014/main" id="{ED95813E-84B7-6DB2-6C09-FA049695013F}"/>
                  </a:ext>
                </a:extLst>
              </p:cNvPr>
              <p:cNvSpPr/>
              <p:nvPr/>
            </p:nvSpPr>
            <p:spPr>
              <a:xfrm>
                <a:off x="5341772" y="3653615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60;p15">
                <a:extLst>
                  <a:ext uri="{FF2B5EF4-FFF2-40B4-BE49-F238E27FC236}">
                    <a16:creationId xmlns:a16="http://schemas.microsoft.com/office/drawing/2014/main" id="{19513EC0-6905-D3F1-5E53-B1C9D5FBAA78}"/>
                  </a:ext>
                </a:extLst>
              </p:cNvPr>
              <p:cNvSpPr/>
              <p:nvPr/>
            </p:nvSpPr>
            <p:spPr>
              <a:xfrm>
                <a:off x="5341772" y="3791112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61;p15">
                <a:extLst>
                  <a:ext uri="{FF2B5EF4-FFF2-40B4-BE49-F238E27FC236}">
                    <a16:creationId xmlns:a16="http://schemas.microsoft.com/office/drawing/2014/main" id="{861AB86A-1FB6-98EB-8B89-398E6EDF64B6}"/>
                  </a:ext>
                </a:extLst>
              </p:cNvPr>
              <p:cNvSpPr/>
              <p:nvPr/>
            </p:nvSpPr>
            <p:spPr>
              <a:xfrm>
                <a:off x="5341772" y="3928608"/>
                <a:ext cx="60600" cy="6576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62;p15">
                <a:extLst>
                  <a:ext uri="{FF2B5EF4-FFF2-40B4-BE49-F238E27FC236}">
                    <a16:creationId xmlns:a16="http://schemas.microsoft.com/office/drawing/2014/main" id="{FE79E395-A5AE-F85B-F4D1-9125C19EBBF8}"/>
                  </a:ext>
                </a:extLst>
              </p:cNvPr>
              <p:cNvSpPr/>
              <p:nvPr/>
            </p:nvSpPr>
            <p:spPr>
              <a:xfrm>
                <a:off x="5341636" y="3516054"/>
                <a:ext cx="60554" cy="65713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9883" extrusionOk="0">
                    <a:moveTo>
                      <a:pt x="0" y="0"/>
                    </a:moveTo>
                    <a:lnTo>
                      <a:pt x="0" y="19883"/>
                    </a:lnTo>
                    <a:lnTo>
                      <a:pt x="18322" y="19883"/>
                    </a:lnTo>
                    <a:lnTo>
                      <a:pt x="18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" name="Google Shape;163;p15">
              <a:extLst>
                <a:ext uri="{FF2B5EF4-FFF2-40B4-BE49-F238E27FC236}">
                  <a16:creationId xmlns:a16="http://schemas.microsoft.com/office/drawing/2014/main" id="{7A87BE1B-037B-B7FA-25D5-16AB05A82972}"/>
                </a:ext>
              </a:extLst>
            </p:cNvPr>
            <p:cNvSpPr/>
            <p:nvPr/>
          </p:nvSpPr>
          <p:spPr>
            <a:xfrm>
              <a:off x="4232839" y="3699678"/>
              <a:ext cx="641659" cy="995124"/>
            </a:xfrm>
            <a:custGeom>
              <a:avLst/>
              <a:gdLst/>
              <a:ahLst/>
              <a:cxnLst/>
              <a:rect l="l" t="t" r="r" b="b"/>
              <a:pathLst>
                <a:path w="29855" h="46301" extrusionOk="0">
                  <a:moveTo>
                    <a:pt x="0" y="1"/>
                  </a:moveTo>
                  <a:lnTo>
                    <a:pt x="0" y="46301"/>
                  </a:lnTo>
                  <a:lnTo>
                    <a:pt x="29855" y="46301"/>
                  </a:lnTo>
                  <a:lnTo>
                    <a:pt x="298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4;p15">
              <a:extLst>
                <a:ext uri="{FF2B5EF4-FFF2-40B4-BE49-F238E27FC236}">
                  <a16:creationId xmlns:a16="http://schemas.microsoft.com/office/drawing/2014/main" id="{EADCF80B-314B-6428-C39F-C9F4C63A514B}"/>
                </a:ext>
              </a:extLst>
            </p:cNvPr>
            <p:cNvSpPr/>
            <p:nvPr/>
          </p:nvSpPr>
          <p:spPr>
            <a:xfrm>
              <a:off x="4232837" y="3680600"/>
              <a:ext cx="641700" cy="38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5;p15">
              <a:extLst>
                <a:ext uri="{FF2B5EF4-FFF2-40B4-BE49-F238E27FC236}">
                  <a16:creationId xmlns:a16="http://schemas.microsoft.com/office/drawing/2014/main" id="{C3CB9457-F153-177A-AAC4-6122A9EA746A}"/>
                </a:ext>
              </a:extLst>
            </p:cNvPr>
            <p:cNvGrpSpPr/>
            <p:nvPr/>
          </p:nvGrpSpPr>
          <p:grpSpPr>
            <a:xfrm>
              <a:off x="4342355" y="3825514"/>
              <a:ext cx="422674" cy="478253"/>
              <a:chOff x="3942855" y="3758002"/>
              <a:chExt cx="422674" cy="478253"/>
            </a:xfrm>
          </p:grpSpPr>
          <p:grpSp>
            <p:nvGrpSpPr>
              <p:cNvPr id="162" name="Google Shape;166;p15">
                <a:extLst>
                  <a:ext uri="{FF2B5EF4-FFF2-40B4-BE49-F238E27FC236}">
                    <a16:creationId xmlns:a16="http://schemas.microsoft.com/office/drawing/2014/main" id="{9A5E4946-CDDC-D296-ADDC-27D26CEBFE84}"/>
                  </a:ext>
                </a:extLst>
              </p:cNvPr>
              <p:cNvGrpSpPr/>
              <p:nvPr/>
            </p:nvGrpSpPr>
            <p:grpSpPr>
              <a:xfrm>
                <a:off x="3942855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72" name="Google Shape;167;p15">
                  <a:extLst>
                    <a:ext uri="{FF2B5EF4-FFF2-40B4-BE49-F238E27FC236}">
                      <a16:creationId xmlns:a16="http://schemas.microsoft.com/office/drawing/2014/main" id="{D70F7A1A-6B28-7DA7-BE52-CB500BE38272}"/>
                    </a:ext>
                  </a:extLst>
                </p:cNvPr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68;p15">
                  <a:extLst>
                    <a:ext uri="{FF2B5EF4-FFF2-40B4-BE49-F238E27FC236}">
                      <a16:creationId xmlns:a16="http://schemas.microsoft.com/office/drawing/2014/main" id="{081C62E5-A94F-BABE-F086-C43B3C38F1F6}"/>
                    </a:ext>
                  </a:extLst>
                </p:cNvPr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69;p15">
                  <a:extLst>
                    <a:ext uri="{FF2B5EF4-FFF2-40B4-BE49-F238E27FC236}">
                      <a16:creationId xmlns:a16="http://schemas.microsoft.com/office/drawing/2014/main" id="{F64698C3-F395-C42A-953B-11A0F007B03C}"/>
                    </a:ext>
                  </a:extLst>
                </p:cNvPr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0;p15">
                  <a:extLst>
                    <a:ext uri="{FF2B5EF4-FFF2-40B4-BE49-F238E27FC236}">
                      <a16:creationId xmlns:a16="http://schemas.microsoft.com/office/drawing/2014/main" id="{A8118748-5753-B812-7175-28AFBBA3BA6C}"/>
                    </a:ext>
                  </a:extLst>
                </p:cNvPr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1;p15">
                  <a:extLst>
                    <a:ext uri="{FF2B5EF4-FFF2-40B4-BE49-F238E27FC236}">
                      <a16:creationId xmlns:a16="http://schemas.microsoft.com/office/drawing/2014/main" id="{96AA71D0-A663-C4F1-67EA-B15EAA579549}"/>
                    </a:ext>
                  </a:extLst>
                </p:cNvPr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2;p15">
                  <a:extLst>
                    <a:ext uri="{FF2B5EF4-FFF2-40B4-BE49-F238E27FC236}">
                      <a16:creationId xmlns:a16="http://schemas.microsoft.com/office/drawing/2014/main" id="{E9151099-DEE5-0D7B-9466-12A98030A829}"/>
                    </a:ext>
                  </a:extLst>
                </p:cNvPr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3;p15">
                  <a:extLst>
                    <a:ext uri="{FF2B5EF4-FFF2-40B4-BE49-F238E27FC236}">
                      <a16:creationId xmlns:a16="http://schemas.microsoft.com/office/drawing/2014/main" id="{C34D3884-F8CF-3359-BC98-D139DC1B9821}"/>
                    </a:ext>
                  </a:extLst>
                </p:cNvPr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4;p15">
                  <a:extLst>
                    <a:ext uri="{FF2B5EF4-FFF2-40B4-BE49-F238E27FC236}">
                      <a16:creationId xmlns:a16="http://schemas.microsoft.com/office/drawing/2014/main" id="{EB6C7FEA-CBC7-546A-83FB-31A1423D2AF4}"/>
                    </a:ext>
                  </a:extLst>
                </p:cNvPr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" name="Google Shape;175;p15">
                <a:extLst>
                  <a:ext uri="{FF2B5EF4-FFF2-40B4-BE49-F238E27FC236}">
                    <a16:creationId xmlns:a16="http://schemas.microsoft.com/office/drawing/2014/main" id="{6D520196-A6CE-2DF4-8A8B-129C86854AC9}"/>
                  </a:ext>
                </a:extLst>
              </p:cNvPr>
              <p:cNvGrpSpPr/>
              <p:nvPr/>
            </p:nvGrpSpPr>
            <p:grpSpPr>
              <a:xfrm>
                <a:off x="4185918" y="3758002"/>
                <a:ext cx="179611" cy="478253"/>
                <a:chOff x="4221080" y="2304102"/>
                <a:chExt cx="179611" cy="478253"/>
              </a:xfrm>
            </p:grpSpPr>
            <p:sp>
              <p:nvSpPr>
                <p:cNvPr id="164" name="Google Shape;176;p15">
                  <a:extLst>
                    <a:ext uri="{FF2B5EF4-FFF2-40B4-BE49-F238E27FC236}">
                      <a16:creationId xmlns:a16="http://schemas.microsoft.com/office/drawing/2014/main" id="{6B3C3F24-096B-5276-139D-A8E8E5F68D40}"/>
                    </a:ext>
                  </a:extLst>
                </p:cNvPr>
                <p:cNvSpPr/>
                <p:nvPr/>
              </p:nvSpPr>
              <p:spPr>
                <a:xfrm>
                  <a:off x="4221080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77;p15">
                  <a:extLst>
                    <a:ext uri="{FF2B5EF4-FFF2-40B4-BE49-F238E27FC236}">
                      <a16:creationId xmlns:a16="http://schemas.microsoft.com/office/drawing/2014/main" id="{AF75DD8C-6807-75D0-BA95-45FFA7D0F38C}"/>
                    </a:ext>
                  </a:extLst>
                </p:cNvPr>
                <p:cNvSpPr/>
                <p:nvPr/>
              </p:nvSpPr>
              <p:spPr>
                <a:xfrm>
                  <a:off x="4221080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78;p15">
                  <a:extLst>
                    <a:ext uri="{FF2B5EF4-FFF2-40B4-BE49-F238E27FC236}">
                      <a16:creationId xmlns:a16="http://schemas.microsoft.com/office/drawing/2014/main" id="{3373D56C-473C-0353-EAE3-111E364105CB}"/>
                    </a:ext>
                  </a:extLst>
                </p:cNvPr>
                <p:cNvSpPr/>
                <p:nvPr/>
              </p:nvSpPr>
              <p:spPr>
                <a:xfrm>
                  <a:off x="4340091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79;p15">
                  <a:extLst>
                    <a:ext uri="{FF2B5EF4-FFF2-40B4-BE49-F238E27FC236}">
                      <a16:creationId xmlns:a16="http://schemas.microsoft.com/office/drawing/2014/main" id="{72040246-47B8-1AE6-6E3B-9FD57B4E9942}"/>
                    </a:ext>
                  </a:extLst>
                </p:cNvPr>
                <p:cNvSpPr/>
                <p:nvPr/>
              </p:nvSpPr>
              <p:spPr>
                <a:xfrm>
                  <a:off x="4340091" y="230410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80;p15">
                  <a:extLst>
                    <a:ext uri="{FF2B5EF4-FFF2-40B4-BE49-F238E27FC236}">
                      <a16:creationId xmlns:a16="http://schemas.microsoft.com/office/drawing/2014/main" id="{3791177C-0A5B-3BE1-469F-18A63C7C59FE}"/>
                    </a:ext>
                  </a:extLst>
                </p:cNvPr>
                <p:cNvSpPr/>
                <p:nvPr/>
              </p:nvSpPr>
              <p:spPr>
                <a:xfrm>
                  <a:off x="4221080" y="2441598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81;p15">
                  <a:extLst>
                    <a:ext uri="{FF2B5EF4-FFF2-40B4-BE49-F238E27FC236}">
                      <a16:creationId xmlns:a16="http://schemas.microsoft.com/office/drawing/2014/main" id="{2381C2FE-F70E-0D25-9BB3-290CC1983053}"/>
                    </a:ext>
                  </a:extLst>
                </p:cNvPr>
                <p:cNvSpPr/>
                <p:nvPr/>
              </p:nvSpPr>
              <p:spPr>
                <a:xfrm>
                  <a:off x="4340091" y="2579095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82;p15">
                  <a:extLst>
                    <a:ext uri="{FF2B5EF4-FFF2-40B4-BE49-F238E27FC236}">
                      <a16:creationId xmlns:a16="http://schemas.microsoft.com/office/drawing/2014/main" id="{4E2213B2-BD40-594D-7C11-69A114FF6D2C}"/>
                    </a:ext>
                  </a:extLst>
                </p:cNvPr>
                <p:cNvSpPr/>
                <p:nvPr/>
              </p:nvSpPr>
              <p:spPr>
                <a:xfrm>
                  <a:off x="4340091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83;p15">
                  <a:extLst>
                    <a:ext uri="{FF2B5EF4-FFF2-40B4-BE49-F238E27FC236}">
                      <a16:creationId xmlns:a16="http://schemas.microsoft.com/office/drawing/2014/main" id="{571626F1-0799-DC43-5E0F-F5BE1E5F22F7}"/>
                    </a:ext>
                  </a:extLst>
                </p:cNvPr>
                <p:cNvSpPr/>
                <p:nvPr/>
              </p:nvSpPr>
              <p:spPr>
                <a:xfrm>
                  <a:off x="4221080" y="2716592"/>
                  <a:ext cx="60600" cy="6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22" h="19883" extrusionOk="0">
                      <a:moveTo>
                        <a:pt x="0" y="0"/>
                      </a:moveTo>
                      <a:lnTo>
                        <a:pt x="0" y="19883"/>
                      </a:lnTo>
                      <a:lnTo>
                        <a:pt x="18322" y="19883"/>
                      </a:lnTo>
                      <a:lnTo>
                        <a:pt x="183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0525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ilding Infographics by Slidesgo">
  <a:themeElements>
    <a:clrScheme name="0F8B8D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43641"/>
      </a:accent1>
      <a:accent2>
        <a:srgbClr val="0F8B8D"/>
      </a:accent2>
      <a:accent3>
        <a:srgbClr val="A8201A"/>
      </a:accent3>
      <a:accent4>
        <a:srgbClr val="2A5F6C"/>
      </a:accent4>
      <a:accent5>
        <a:srgbClr val="6D2E46"/>
      </a:accent5>
      <a:accent6>
        <a:srgbClr val="8B4F5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465</Words>
  <Application>Microsoft Macintosh PowerPoint</Application>
  <PresentationFormat>On-screen Show (16:9)</PresentationFormat>
  <Paragraphs>73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Fira Sans Extra Condensed Medium</vt:lpstr>
      <vt:lpstr>Arial</vt:lpstr>
      <vt:lpstr>Lato</vt:lpstr>
      <vt:lpstr>Fira Sans</vt:lpstr>
      <vt:lpstr>Fira Sans Extra Condensed</vt:lpstr>
      <vt:lpstr>Times New Roman</vt:lpstr>
      <vt:lpstr>Building Infographics by Slidesgo</vt:lpstr>
      <vt:lpstr>The Low-Income Housing Tax Credit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Rebecca L Wagner</cp:lastModifiedBy>
  <cp:revision>3</cp:revision>
  <dcterms:modified xsi:type="dcterms:W3CDTF">2025-12-16T17:58:54Z</dcterms:modified>
</cp:coreProperties>
</file>